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</p:sldMasterIdLst>
  <p:notesMasterIdLst>
    <p:notesMasterId r:id="rId26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B768"/>
    <a:srgbClr val="A87635"/>
    <a:srgbClr val="4F9735"/>
    <a:srgbClr val="005D1E"/>
    <a:srgbClr val="94C93D"/>
    <a:srgbClr val="FEF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5226" autoAdjust="0"/>
  </p:normalViewPr>
  <p:slideViewPr>
    <p:cSldViewPr>
      <p:cViewPr varScale="1">
        <p:scale>
          <a:sx n="108" d="100"/>
          <a:sy n="108" d="100"/>
        </p:scale>
        <p:origin x="710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40404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4B3C29"/>
                    </a:solidFill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D7B768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4B3C29"/>
                    </a:solidFill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82512496"/>
        <c:axId val="982508576"/>
      </c:barChart>
      <c:catAx>
        <c:axId val="9825124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4B3C29"/>
                </a:solidFill>
              </a:defRPr>
            </a:pPr>
            <a:endParaRPr lang="zh-CN"/>
          </a:p>
        </c:txPr>
        <c:crossAx val="982508576"/>
        <c:crosses val="autoZero"/>
        <c:auto val="1"/>
        <c:lblAlgn val="ctr"/>
        <c:lblOffset val="100"/>
        <c:noMultiLvlLbl val="0"/>
      </c:catAx>
      <c:valAx>
        <c:axId val="98250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2512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D2F4C-9EA6-40DC-A65A-05685A38078C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4F785-BF2A-4520-8DA8-48BFEFDDD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523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F785-BF2A-4520-8DA8-48BFEFDDD52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2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F785-BF2A-4520-8DA8-48BFEFDDD52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4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F785-BF2A-4520-8DA8-48BFEFDDD52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27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F785-BF2A-4520-8DA8-48BFEFDDD52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60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F785-BF2A-4520-8DA8-48BFEFDDD52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97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F785-BF2A-4520-8DA8-48BFEFDDD52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506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F785-BF2A-4520-8DA8-48BFEFDDD52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377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F785-BF2A-4520-8DA8-48BFEFDDD52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706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4F785-BF2A-4520-8DA8-48BFEFDDD52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21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260653"/>
            <a:ext cx="4788024" cy="4388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800"/>
          </a:p>
        </p:txBody>
      </p:sp>
      <p:sp>
        <p:nvSpPr>
          <p:cNvPr id="4" name="矩形 3"/>
          <p:cNvSpPr/>
          <p:nvPr userDrawn="1"/>
        </p:nvSpPr>
        <p:spPr>
          <a:xfrm>
            <a:off x="0" y="4934642"/>
            <a:ext cx="6228184" cy="209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矩形 4"/>
          <p:cNvSpPr/>
          <p:nvPr userDrawn="1"/>
        </p:nvSpPr>
        <p:spPr>
          <a:xfrm>
            <a:off x="8748464" y="4934642"/>
            <a:ext cx="395536" cy="209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8746153" y="4900920"/>
            <a:ext cx="403309" cy="27699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fld id="{0C913308-F349-4B6D-A68A-DD1791B4A57B}" type="slidenum">
              <a:rPr lang="zh-CN" alt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000" b="1" dirty="0">
              <a:solidFill>
                <a:schemeClr val="bg1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83576" y="219869"/>
            <a:ext cx="4049679" cy="5040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lang="zh-CN" altLang="en-US" sz="2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232376" y="4872831"/>
            <a:ext cx="2516088" cy="30777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200" b="0" dirty="0" smtClean="0"/>
              <a:t>单击此处</a:t>
            </a:r>
            <a:r>
              <a:rPr lang="zh-CN" altLang="en-US" sz="1200" b="0" dirty="0"/>
              <a:t>添加您</a:t>
            </a:r>
            <a:r>
              <a:rPr lang="zh-CN" altLang="en-US" sz="1200" b="0" dirty="0" smtClean="0"/>
              <a:t>的</a:t>
            </a:r>
            <a:r>
              <a:rPr lang="zh-CN" altLang="en-US" sz="1200" b="0" dirty="0" smtClean="0">
                <a:solidFill>
                  <a:srgbClr val="A87635"/>
                </a:solidFill>
              </a:rPr>
              <a:t>课题名称</a:t>
            </a:r>
            <a:endParaRPr lang="zh-CN" altLang="en-US" sz="1200" b="0" dirty="0">
              <a:solidFill>
                <a:srgbClr val="A8763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1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39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73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75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9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4934642"/>
            <a:ext cx="6228184" cy="209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800"/>
          </a:p>
        </p:txBody>
      </p:sp>
      <p:sp>
        <p:nvSpPr>
          <p:cNvPr id="4" name="矩形 3"/>
          <p:cNvSpPr/>
          <p:nvPr userDrawn="1"/>
        </p:nvSpPr>
        <p:spPr>
          <a:xfrm>
            <a:off x="8748464" y="4934642"/>
            <a:ext cx="395536" cy="209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8746153" y="4900920"/>
            <a:ext cx="403309" cy="27699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fld id="{0C913308-F349-4B6D-A68A-DD1791B4A57B}" type="slidenum">
              <a:rPr lang="zh-CN" alt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232376" y="4872831"/>
            <a:ext cx="2516088" cy="30777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200" b="0" dirty="0" smtClean="0"/>
              <a:t>单击此处</a:t>
            </a:r>
            <a:r>
              <a:rPr lang="zh-CN" altLang="en-US" sz="1200" b="0" dirty="0"/>
              <a:t>添加您</a:t>
            </a:r>
            <a:r>
              <a:rPr lang="zh-CN" altLang="en-US" sz="1200" b="0" dirty="0" smtClean="0"/>
              <a:t>的</a:t>
            </a:r>
            <a:r>
              <a:rPr lang="zh-CN" altLang="en-US" sz="1200" b="0" dirty="0" smtClean="0">
                <a:solidFill>
                  <a:srgbClr val="A87635"/>
                </a:solidFill>
              </a:rPr>
              <a:t>课题名称</a:t>
            </a:r>
            <a:endParaRPr lang="zh-CN" altLang="en-US" sz="1200" b="0" dirty="0">
              <a:solidFill>
                <a:srgbClr val="A876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23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2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9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38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3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18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7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31254"/>
            <a:ext cx="9144000" cy="5174754"/>
          </a:xfrm>
          <a:prstGeom prst="rect">
            <a:avLst/>
          </a:prstGeom>
          <a:gradFill flip="none" rotWithShape="1">
            <a:gsLst>
              <a:gs pos="513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5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0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文本框 4"/>
          <p:cNvSpPr txBox="1"/>
          <p:nvPr/>
        </p:nvSpPr>
        <p:spPr>
          <a:xfrm>
            <a:off x="611560" y="2787774"/>
            <a:ext cx="5461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dirty="0" smtClean="0"/>
              <a:t>机械毕业设计论文幻灯片</a:t>
            </a:r>
            <a:endParaRPr lang="zh-CN" altLang="en-US" sz="3600" b="1" dirty="0"/>
          </a:p>
        </p:txBody>
      </p:sp>
      <p:sp>
        <p:nvSpPr>
          <p:cNvPr id="517" name="文本框 16"/>
          <p:cNvSpPr txBox="1"/>
          <p:nvPr/>
        </p:nvSpPr>
        <p:spPr>
          <a:xfrm>
            <a:off x="683567" y="3579862"/>
            <a:ext cx="1655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/>
              <a:t>导师</a:t>
            </a:r>
            <a:r>
              <a:rPr lang="zh-CN" altLang="en-US" sz="1600" dirty="0" smtClean="0"/>
              <a:t>：锐旗设计</a:t>
            </a:r>
            <a:endParaRPr lang="zh-CN" altLang="en-US" sz="1600" dirty="0"/>
          </a:p>
        </p:txBody>
      </p:sp>
      <p:sp>
        <p:nvSpPr>
          <p:cNvPr id="518" name="文本框 16"/>
          <p:cNvSpPr txBox="1"/>
          <p:nvPr/>
        </p:nvSpPr>
        <p:spPr>
          <a:xfrm>
            <a:off x="2411760" y="3579862"/>
            <a:ext cx="1861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 smtClean="0"/>
              <a:t>答辩人：锐旗设计</a:t>
            </a:r>
            <a:endParaRPr lang="zh-CN" altLang="en-US" sz="1600" dirty="0"/>
          </a:p>
        </p:txBody>
      </p:sp>
      <p:grpSp>
        <p:nvGrpSpPr>
          <p:cNvPr id="15" name="Group 13"/>
          <p:cNvGrpSpPr>
            <a:grpSpLocks noChangeAspect="1"/>
          </p:cNvGrpSpPr>
          <p:nvPr/>
        </p:nvGrpSpPr>
        <p:grpSpPr bwMode="auto">
          <a:xfrm>
            <a:off x="5990183" y="605403"/>
            <a:ext cx="585787" cy="582612"/>
            <a:chOff x="2695" y="1435"/>
            <a:chExt cx="369" cy="367"/>
          </a:xfrm>
        </p:grpSpPr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2695" y="1435"/>
              <a:ext cx="369" cy="367"/>
            </a:xfrm>
            <a:custGeom>
              <a:avLst/>
              <a:gdLst>
                <a:gd name="T0" fmla="*/ 72 w 156"/>
                <a:gd name="T1" fmla="*/ 0 h 155"/>
                <a:gd name="T2" fmla="*/ 61 w 156"/>
                <a:gd name="T3" fmla="*/ 14 h 155"/>
                <a:gd name="T4" fmla="*/ 42 w 156"/>
                <a:gd name="T5" fmla="*/ 9 h 155"/>
                <a:gd name="T6" fmla="*/ 39 w 156"/>
                <a:gd name="T7" fmla="*/ 25 h 155"/>
                <a:gd name="T8" fmla="*/ 19 w 156"/>
                <a:gd name="T9" fmla="*/ 27 h 155"/>
                <a:gd name="T10" fmla="*/ 21 w 156"/>
                <a:gd name="T11" fmla="*/ 45 h 155"/>
                <a:gd name="T12" fmla="*/ 3 w 156"/>
                <a:gd name="T13" fmla="*/ 55 h 155"/>
                <a:gd name="T14" fmla="*/ 13 w 156"/>
                <a:gd name="T15" fmla="*/ 68 h 155"/>
                <a:gd name="T16" fmla="*/ 0 w 156"/>
                <a:gd name="T17" fmla="*/ 84 h 155"/>
                <a:gd name="T18" fmla="*/ 14 w 156"/>
                <a:gd name="T19" fmla="*/ 94 h 155"/>
                <a:gd name="T20" fmla="*/ 8 w 156"/>
                <a:gd name="T21" fmla="*/ 113 h 155"/>
                <a:gd name="T22" fmla="*/ 25 w 156"/>
                <a:gd name="T23" fmla="*/ 117 h 155"/>
                <a:gd name="T24" fmla="*/ 27 w 156"/>
                <a:gd name="T25" fmla="*/ 137 h 155"/>
                <a:gd name="T26" fmla="*/ 44 w 156"/>
                <a:gd name="T27" fmla="*/ 134 h 155"/>
                <a:gd name="T28" fmla="*/ 53 w 156"/>
                <a:gd name="T29" fmla="*/ 152 h 155"/>
                <a:gd name="T30" fmla="*/ 69 w 156"/>
                <a:gd name="T31" fmla="*/ 143 h 155"/>
                <a:gd name="T32" fmla="*/ 84 w 156"/>
                <a:gd name="T33" fmla="*/ 155 h 155"/>
                <a:gd name="T34" fmla="*/ 95 w 156"/>
                <a:gd name="T35" fmla="*/ 142 h 155"/>
                <a:gd name="T36" fmla="*/ 114 w 156"/>
                <a:gd name="T37" fmla="*/ 147 h 155"/>
                <a:gd name="T38" fmla="*/ 118 w 156"/>
                <a:gd name="T39" fmla="*/ 131 h 155"/>
                <a:gd name="T40" fmla="*/ 138 w 156"/>
                <a:gd name="T41" fmla="*/ 128 h 155"/>
                <a:gd name="T42" fmla="*/ 136 w 156"/>
                <a:gd name="T43" fmla="*/ 110 h 155"/>
                <a:gd name="T44" fmla="*/ 153 w 156"/>
                <a:gd name="T45" fmla="*/ 101 h 155"/>
                <a:gd name="T46" fmla="*/ 144 w 156"/>
                <a:gd name="T47" fmla="*/ 87 h 155"/>
                <a:gd name="T48" fmla="*/ 156 w 156"/>
                <a:gd name="T49" fmla="*/ 72 h 155"/>
                <a:gd name="T50" fmla="*/ 143 w 156"/>
                <a:gd name="T51" fmla="*/ 61 h 155"/>
                <a:gd name="T52" fmla="*/ 148 w 156"/>
                <a:gd name="T53" fmla="*/ 43 h 155"/>
                <a:gd name="T54" fmla="*/ 131 w 156"/>
                <a:gd name="T55" fmla="*/ 38 h 155"/>
                <a:gd name="T56" fmla="*/ 129 w 156"/>
                <a:gd name="T57" fmla="*/ 19 h 155"/>
                <a:gd name="T58" fmla="*/ 112 w 156"/>
                <a:gd name="T59" fmla="*/ 21 h 155"/>
                <a:gd name="T60" fmla="*/ 103 w 156"/>
                <a:gd name="T61" fmla="*/ 4 h 155"/>
                <a:gd name="T62" fmla="*/ 87 w 156"/>
                <a:gd name="T63" fmla="*/ 12 h 155"/>
                <a:gd name="T64" fmla="*/ 138 w 156"/>
                <a:gd name="T65" fmla="*/ 78 h 155"/>
                <a:gd name="T66" fmla="*/ 19 w 156"/>
                <a:gd name="T67" fmla="*/ 78 h 155"/>
                <a:gd name="T68" fmla="*/ 138 w 156"/>
                <a:gd name="T69" fmla="*/ 7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155">
                  <a:moveTo>
                    <a:pt x="84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6" y="13"/>
                    <a:pt x="64" y="13"/>
                    <a:pt x="61" y="1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2" y="23"/>
                    <a:pt x="40" y="24"/>
                    <a:pt x="39" y="25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4" y="41"/>
                    <a:pt x="22" y="43"/>
                    <a:pt x="21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5"/>
                    <a:pt x="13" y="66"/>
                    <a:pt x="13" y="6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89"/>
                    <a:pt x="14" y="92"/>
                    <a:pt x="14" y="94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21" y="111"/>
                    <a:pt x="21" y="111"/>
                    <a:pt x="21" y="111"/>
                  </a:cubicBezTo>
                  <a:cubicBezTo>
                    <a:pt x="23" y="113"/>
                    <a:pt x="24" y="115"/>
                    <a:pt x="25" y="117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40" y="132"/>
                    <a:pt x="42" y="133"/>
                    <a:pt x="44" y="134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61" y="141"/>
                    <a:pt x="61" y="141"/>
                    <a:pt x="61" y="141"/>
                  </a:cubicBezTo>
                  <a:cubicBezTo>
                    <a:pt x="64" y="142"/>
                    <a:pt x="66" y="143"/>
                    <a:pt x="69" y="143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90" y="143"/>
                    <a:pt x="93" y="142"/>
                    <a:pt x="95" y="142"/>
                  </a:cubicBezTo>
                  <a:cubicBezTo>
                    <a:pt x="103" y="152"/>
                    <a:pt x="103" y="152"/>
                    <a:pt x="103" y="152"/>
                  </a:cubicBezTo>
                  <a:cubicBezTo>
                    <a:pt x="114" y="147"/>
                    <a:pt x="114" y="147"/>
                    <a:pt x="114" y="147"/>
                  </a:cubicBezTo>
                  <a:cubicBezTo>
                    <a:pt x="112" y="135"/>
                    <a:pt x="112" y="135"/>
                    <a:pt x="112" y="135"/>
                  </a:cubicBezTo>
                  <a:cubicBezTo>
                    <a:pt x="114" y="134"/>
                    <a:pt x="116" y="132"/>
                    <a:pt x="118" y="131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33" y="116"/>
                    <a:pt x="135" y="113"/>
                    <a:pt x="136" y="110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53" y="101"/>
                    <a:pt x="153" y="101"/>
                    <a:pt x="153" y="101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4" y="91"/>
                    <a:pt x="144" y="89"/>
                    <a:pt x="144" y="87"/>
                  </a:cubicBezTo>
                  <a:cubicBezTo>
                    <a:pt x="156" y="84"/>
                    <a:pt x="156" y="84"/>
                    <a:pt x="156" y="84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4" y="66"/>
                    <a:pt x="144" y="64"/>
                    <a:pt x="143" y="61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36" y="44"/>
                    <a:pt x="136" y="44"/>
                    <a:pt x="136" y="44"/>
                  </a:cubicBezTo>
                  <a:cubicBezTo>
                    <a:pt x="135" y="42"/>
                    <a:pt x="133" y="40"/>
                    <a:pt x="131" y="38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6" y="23"/>
                    <a:pt x="114" y="22"/>
                    <a:pt x="112" y="21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3" y="13"/>
                    <a:pt x="90" y="13"/>
                    <a:pt x="87" y="12"/>
                  </a:cubicBezTo>
                  <a:lnTo>
                    <a:pt x="84" y="0"/>
                  </a:lnTo>
                  <a:close/>
                  <a:moveTo>
                    <a:pt x="138" y="78"/>
                  </a:moveTo>
                  <a:cubicBezTo>
                    <a:pt x="138" y="111"/>
                    <a:pt x="111" y="137"/>
                    <a:pt x="78" y="137"/>
                  </a:cubicBezTo>
                  <a:cubicBezTo>
                    <a:pt x="45" y="137"/>
                    <a:pt x="19" y="111"/>
                    <a:pt x="19" y="78"/>
                  </a:cubicBezTo>
                  <a:cubicBezTo>
                    <a:pt x="19" y="45"/>
                    <a:pt x="45" y="18"/>
                    <a:pt x="78" y="18"/>
                  </a:cubicBezTo>
                  <a:cubicBezTo>
                    <a:pt x="111" y="18"/>
                    <a:pt x="138" y="45"/>
                    <a:pt x="138" y="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2752" y="1492"/>
              <a:ext cx="255" cy="255"/>
            </a:xfrm>
            <a:custGeom>
              <a:avLst/>
              <a:gdLst>
                <a:gd name="T0" fmla="*/ 54 w 108"/>
                <a:gd name="T1" fmla="*/ 108 h 108"/>
                <a:gd name="T2" fmla="*/ 54 w 108"/>
                <a:gd name="T3" fmla="*/ 0 h 108"/>
                <a:gd name="T4" fmla="*/ 23 w 108"/>
                <a:gd name="T5" fmla="*/ 39 h 108"/>
                <a:gd name="T6" fmla="*/ 24 w 108"/>
                <a:gd name="T7" fmla="*/ 25 h 108"/>
                <a:gd name="T8" fmla="*/ 39 w 108"/>
                <a:gd name="T9" fmla="*/ 24 h 108"/>
                <a:gd name="T10" fmla="*/ 32 w 108"/>
                <a:gd name="T11" fmla="*/ 32 h 108"/>
                <a:gd name="T12" fmla="*/ 23 w 108"/>
                <a:gd name="T13" fmla="*/ 39 h 108"/>
                <a:gd name="T14" fmla="*/ 77 w 108"/>
                <a:gd name="T15" fmla="*/ 54 h 108"/>
                <a:gd name="T16" fmla="*/ 32 w 108"/>
                <a:gd name="T17" fmla="*/ 54 h 108"/>
                <a:gd name="T18" fmla="*/ 15 w 108"/>
                <a:gd name="T19" fmla="*/ 61 h 108"/>
                <a:gd name="T20" fmla="*/ 14 w 108"/>
                <a:gd name="T21" fmla="*/ 47 h 108"/>
                <a:gd name="T22" fmla="*/ 25 w 108"/>
                <a:gd name="T23" fmla="*/ 47 h 108"/>
                <a:gd name="T24" fmla="*/ 26 w 108"/>
                <a:gd name="T25" fmla="*/ 60 h 108"/>
                <a:gd name="T26" fmla="*/ 15 w 108"/>
                <a:gd name="T27" fmla="*/ 61 h 108"/>
                <a:gd name="T28" fmla="*/ 25 w 108"/>
                <a:gd name="T29" fmla="*/ 84 h 108"/>
                <a:gd name="T30" fmla="*/ 24 w 108"/>
                <a:gd name="T31" fmla="*/ 69 h 108"/>
                <a:gd name="T32" fmla="*/ 32 w 108"/>
                <a:gd name="T33" fmla="*/ 75 h 108"/>
                <a:gd name="T34" fmla="*/ 39 w 108"/>
                <a:gd name="T35" fmla="*/ 85 h 108"/>
                <a:gd name="T36" fmla="*/ 61 w 108"/>
                <a:gd name="T37" fmla="*/ 93 h 108"/>
                <a:gd name="T38" fmla="*/ 47 w 108"/>
                <a:gd name="T39" fmla="*/ 93 h 108"/>
                <a:gd name="T40" fmla="*/ 48 w 108"/>
                <a:gd name="T41" fmla="*/ 82 h 108"/>
                <a:gd name="T42" fmla="*/ 60 w 108"/>
                <a:gd name="T43" fmla="*/ 82 h 108"/>
                <a:gd name="T44" fmla="*/ 61 w 108"/>
                <a:gd name="T45" fmla="*/ 93 h 108"/>
                <a:gd name="T46" fmla="*/ 86 w 108"/>
                <a:gd name="T47" fmla="*/ 77 h 108"/>
                <a:gd name="T48" fmla="*/ 76 w 108"/>
                <a:gd name="T49" fmla="*/ 88 h 108"/>
                <a:gd name="T50" fmla="*/ 69 w 108"/>
                <a:gd name="T51" fmla="*/ 79 h 108"/>
                <a:gd name="T52" fmla="*/ 78 w 108"/>
                <a:gd name="T53" fmla="*/ 70 h 108"/>
                <a:gd name="T54" fmla="*/ 93 w 108"/>
                <a:gd name="T55" fmla="*/ 46 h 108"/>
                <a:gd name="T56" fmla="*/ 94 w 108"/>
                <a:gd name="T57" fmla="*/ 61 h 108"/>
                <a:gd name="T58" fmla="*/ 83 w 108"/>
                <a:gd name="T59" fmla="*/ 60 h 108"/>
                <a:gd name="T60" fmla="*/ 83 w 108"/>
                <a:gd name="T61" fmla="*/ 48 h 108"/>
                <a:gd name="T62" fmla="*/ 93 w 108"/>
                <a:gd name="T63" fmla="*/ 46 h 108"/>
                <a:gd name="T64" fmla="*/ 84 w 108"/>
                <a:gd name="T65" fmla="*/ 25 h 108"/>
                <a:gd name="T66" fmla="*/ 85 w 108"/>
                <a:gd name="T67" fmla="*/ 39 h 108"/>
                <a:gd name="T68" fmla="*/ 76 w 108"/>
                <a:gd name="T69" fmla="*/ 33 h 108"/>
                <a:gd name="T70" fmla="*/ 69 w 108"/>
                <a:gd name="T71" fmla="*/ 24 h 108"/>
                <a:gd name="T72" fmla="*/ 65 w 108"/>
                <a:gd name="T73" fmla="*/ 22 h 108"/>
                <a:gd name="T74" fmla="*/ 55 w 108"/>
                <a:gd name="T75" fmla="*/ 24 h 108"/>
                <a:gd name="T76" fmla="*/ 43 w 108"/>
                <a:gd name="T77" fmla="*/ 22 h 108"/>
                <a:gd name="T78" fmla="*/ 54 w 108"/>
                <a:gd name="T79" fmla="*/ 13 h 108"/>
                <a:gd name="T80" fmla="*/ 65 w 108"/>
                <a:gd name="T81" fmla="*/ 2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8" h="108">
                  <a:moveTo>
                    <a:pt x="0" y="54"/>
                  </a:moveTo>
                  <a:cubicBezTo>
                    <a:pt x="0" y="84"/>
                    <a:pt x="24" y="108"/>
                    <a:pt x="54" y="108"/>
                  </a:cubicBez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lose/>
                  <a:moveTo>
                    <a:pt x="23" y="39"/>
                  </a:moveTo>
                  <a:cubicBezTo>
                    <a:pt x="18" y="35"/>
                    <a:pt x="20" y="31"/>
                    <a:pt x="20" y="31"/>
                  </a:cubicBezTo>
                  <a:cubicBezTo>
                    <a:pt x="20" y="31"/>
                    <a:pt x="22" y="28"/>
                    <a:pt x="24" y="25"/>
                  </a:cubicBezTo>
                  <a:cubicBezTo>
                    <a:pt x="28" y="22"/>
                    <a:pt x="30" y="21"/>
                    <a:pt x="30" y="21"/>
                  </a:cubicBezTo>
                  <a:cubicBezTo>
                    <a:pt x="30" y="21"/>
                    <a:pt x="34" y="18"/>
                    <a:pt x="39" y="24"/>
                  </a:cubicBezTo>
                  <a:cubicBezTo>
                    <a:pt x="42" y="28"/>
                    <a:pt x="38" y="29"/>
                    <a:pt x="38" y="29"/>
                  </a:cubicBezTo>
                  <a:cubicBezTo>
                    <a:pt x="38" y="29"/>
                    <a:pt x="36" y="29"/>
                    <a:pt x="32" y="32"/>
                  </a:cubicBezTo>
                  <a:cubicBezTo>
                    <a:pt x="29" y="36"/>
                    <a:pt x="29" y="38"/>
                    <a:pt x="29" y="38"/>
                  </a:cubicBezTo>
                  <a:cubicBezTo>
                    <a:pt x="29" y="38"/>
                    <a:pt x="27" y="42"/>
                    <a:pt x="23" y="39"/>
                  </a:cubicBezTo>
                  <a:close/>
                  <a:moveTo>
                    <a:pt x="55" y="32"/>
                  </a:moveTo>
                  <a:cubicBezTo>
                    <a:pt x="67" y="32"/>
                    <a:pt x="77" y="42"/>
                    <a:pt x="77" y="54"/>
                  </a:cubicBezTo>
                  <a:cubicBezTo>
                    <a:pt x="77" y="66"/>
                    <a:pt x="67" y="76"/>
                    <a:pt x="55" y="76"/>
                  </a:cubicBezTo>
                  <a:cubicBezTo>
                    <a:pt x="42" y="76"/>
                    <a:pt x="32" y="66"/>
                    <a:pt x="32" y="54"/>
                  </a:cubicBezTo>
                  <a:cubicBezTo>
                    <a:pt x="32" y="42"/>
                    <a:pt x="42" y="32"/>
                    <a:pt x="55" y="32"/>
                  </a:cubicBezTo>
                  <a:close/>
                  <a:moveTo>
                    <a:pt x="15" y="61"/>
                  </a:moveTo>
                  <a:cubicBezTo>
                    <a:pt x="15" y="61"/>
                    <a:pt x="13" y="58"/>
                    <a:pt x="13" y="54"/>
                  </a:cubicBezTo>
                  <a:cubicBezTo>
                    <a:pt x="13" y="49"/>
                    <a:pt x="14" y="47"/>
                    <a:pt x="14" y="47"/>
                  </a:cubicBezTo>
                  <a:cubicBezTo>
                    <a:pt x="14" y="47"/>
                    <a:pt x="16" y="42"/>
                    <a:pt x="23" y="43"/>
                  </a:cubicBezTo>
                  <a:cubicBezTo>
                    <a:pt x="28" y="43"/>
                    <a:pt x="25" y="47"/>
                    <a:pt x="25" y="47"/>
                  </a:cubicBezTo>
                  <a:cubicBezTo>
                    <a:pt x="25" y="47"/>
                    <a:pt x="24" y="49"/>
                    <a:pt x="24" y="53"/>
                  </a:cubicBezTo>
                  <a:cubicBezTo>
                    <a:pt x="24" y="58"/>
                    <a:pt x="26" y="60"/>
                    <a:pt x="26" y="60"/>
                  </a:cubicBezTo>
                  <a:cubicBezTo>
                    <a:pt x="26" y="60"/>
                    <a:pt x="28" y="64"/>
                    <a:pt x="23" y="65"/>
                  </a:cubicBezTo>
                  <a:cubicBezTo>
                    <a:pt x="16" y="66"/>
                    <a:pt x="15" y="61"/>
                    <a:pt x="15" y="61"/>
                  </a:cubicBezTo>
                  <a:close/>
                  <a:moveTo>
                    <a:pt x="31" y="88"/>
                  </a:moveTo>
                  <a:cubicBezTo>
                    <a:pt x="31" y="88"/>
                    <a:pt x="27" y="86"/>
                    <a:pt x="25" y="84"/>
                  </a:cubicBezTo>
                  <a:cubicBezTo>
                    <a:pt x="21" y="80"/>
                    <a:pt x="20" y="78"/>
                    <a:pt x="20" y="78"/>
                  </a:cubicBezTo>
                  <a:cubicBezTo>
                    <a:pt x="20" y="78"/>
                    <a:pt x="18" y="74"/>
                    <a:pt x="24" y="69"/>
                  </a:cubicBezTo>
                  <a:cubicBezTo>
                    <a:pt x="28" y="66"/>
                    <a:pt x="29" y="70"/>
                    <a:pt x="29" y="70"/>
                  </a:cubicBezTo>
                  <a:cubicBezTo>
                    <a:pt x="29" y="70"/>
                    <a:pt x="29" y="72"/>
                    <a:pt x="32" y="75"/>
                  </a:cubicBezTo>
                  <a:cubicBezTo>
                    <a:pt x="35" y="79"/>
                    <a:pt x="37" y="79"/>
                    <a:pt x="37" y="79"/>
                  </a:cubicBezTo>
                  <a:cubicBezTo>
                    <a:pt x="37" y="79"/>
                    <a:pt x="42" y="81"/>
                    <a:pt x="39" y="85"/>
                  </a:cubicBezTo>
                  <a:cubicBezTo>
                    <a:pt x="35" y="90"/>
                    <a:pt x="31" y="88"/>
                    <a:pt x="31" y="88"/>
                  </a:cubicBezTo>
                  <a:close/>
                  <a:moveTo>
                    <a:pt x="61" y="93"/>
                  </a:moveTo>
                  <a:cubicBezTo>
                    <a:pt x="61" y="93"/>
                    <a:pt x="58" y="95"/>
                    <a:pt x="54" y="95"/>
                  </a:cubicBezTo>
                  <a:cubicBezTo>
                    <a:pt x="49" y="95"/>
                    <a:pt x="47" y="93"/>
                    <a:pt x="47" y="93"/>
                  </a:cubicBezTo>
                  <a:cubicBezTo>
                    <a:pt x="47" y="93"/>
                    <a:pt x="43" y="92"/>
                    <a:pt x="43" y="85"/>
                  </a:cubicBezTo>
                  <a:cubicBezTo>
                    <a:pt x="43" y="80"/>
                    <a:pt x="48" y="82"/>
                    <a:pt x="48" y="82"/>
                  </a:cubicBezTo>
                  <a:cubicBezTo>
                    <a:pt x="48" y="82"/>
                    <a:pt x="49" y="83"/>
                    <a:pt x="54" y="83"/>
                  </a:cubicBezTo>
                  <a:cubicBezTo>
                    <a:pt x="58" y="84"/>
                    <a:pt x="60" y="82"/>
                    <a:pt x="60" y="82"/>
                  </a:cubicBezTo>
                  <a:cubicBezTo>
                    <a:pt x="60" y="82"/>
                    <a:pt x="64" y="80"/>
                    <a:pt x="65" y="85"/>
                  </a:cubicBezTo>
                  <a:cubicBezTo>
                    <a:pt x="66" y="92"/>
                    <a:pt x="61" y="93"/>
                    <a:pt x="61" y="93"/>
                  </a:cubicBezTo>
                  <a:close/>
                  <a:moveTo>
                    <a:pt x="83" y="69"/>
                  </a:moveTo>
                  <a:cubicBezTo>
                    <a:pt x="88" y="73"/>
                    <a:pt x="86" y="77"/>
                    <a:pt x="86" y="77"/>
                  </a:cubicBezTo>
                  <a:cubicBezTo>
                    <a:pt x="86" y="77"/>
                    <a:pt x="85" y="81"/>
                    <a:pt x="82" y="83"/>
                  </a:cubicBezTo>
                  <a:cubicBezTo>
                    <a:pt x="79" y="87"/>
                    <a:pt x="76" y="88"/>
                    <a:pt x="76" y="88"/>
                  </a:cubicBezTo>
                  <a:cubicBezTo>
                    <a:pt x="76" y="88"/>
                    <a:pt x="73" y="90"/>
                    <a:pt x="68" y="84"/>
                  </a:cubicBezTo>
                  <a:cubicBezTo>
                    <a:pt x="64" y="80"/>
                    <a:pt x="69" y="79"/>
                    <a:pt x="69" y="79"/>
                  </a:cubicBezTo>
                  <a:cubicBezTo>
                    <a:pt x="69" y="79"/>
                    <a:pt x="71" y="79"/>
                    <a:pt x="74" y="76"/>
                  </a:cubicBezTo>
                  <a:cubicBezTo>
                    <a:pt x="77" y="73"/>
                    <a:pt x="78" y="70"/>
                    <a:pt x="78" y="70"/>
                  </a:cubicBezTo>
                  <a:cubicBezTo>
                    <a:pt x="78" y="70"/>
                    <a:pt x="79" y="66"/>
                    <a:pt x="83" y="69"/>
                  </a:cubicBezTo>
                  <a:close/>
                  <a:moveTo>
                    <a:pt x="93" y="46"/>
                  </a:moveTo>
                  <a:cubicBezTo>
                    <a:pt x="93" y="46"/>
                    <a:pt x="95" y="50"/>
                    <a:pt x="95" y="54"/>
                  </a:cubicBezTo>
                  <a:cubicBezTo>
                    <a:pt x="95" y="58"/>
                    <a:pt x="94" y="61"/>
                    <a:pt x="94" y="61"/>
                  </a:cubicBezTo>
                  <a:cubicBezTo>
                    <a:pt x="94" y="61"/>
                    <a:pt x="93" y="65"/>
                    <a:pt x="85" y="65"/>
                  </a:cubicBezTo>
                  <a:cubicBezTo>
                    <a:pt x="80" y="64"/>
                    <a:pt x="83" y="60"/>
                    <a:pt x="83" y="60"/>
                  </a:cubicBezTo>
                  <a:cubicBezTo>
                    <a:pt x="83" y="60"/>
                    <a:pt x="84" y="59"/>
                    <a:pt x="84" y="54"/>
                  </a:cubicBezTo>
                  <a:cubicBezTo>
                    <a:pt x="84" y="50"/>
                    <a:pt x="83" y="48"/>
                    <a:pt x="83" y="48"/>
                  </a:cubicBezTo>
                  <a:cubicBezTo>
                    <a:pt x="83" y="48"/>
                    <a:pt x="80" y="44"/>
                    <a:pt x="85" y="43"/>
                  </a:cubicBezTo>
                  <a:cubicBezTo>
                    <a:pt x="92" y="42"/>
                    <a:pt x="93" y="46"/>
                    <a:pt x="93" y="46"/>
                  </a:cubicBezTo>
                  <a:close/>
                  <a:moveTo>
                    <a:pt x="77" y="20"/>
                  </a:moveTo>
                  <a:cubicBezTo>
                    <a:pt x="77" y="20"/>
                    <a:pt x="81" y="22"/>
                    <a:pt x="84" y="25"/>
                  </a:cubicBezTo>
                  <a:cubicBezTo>
                    <a:pt x="87" y="28"/>
                    <a:pt x="88" y="30"/>
                    <a:pt x="88" y="30"/>
                  </a:cubicBezTo>
                  <a:cubicBezTo>
                    <a:pt x="88" y="30"/>
                    <a:pt x="90" y="34"/>
                    <a:pt x="85" y="39"/>
                  </a:cubicBezTo>
                  <a:cubicBezTo>
                    <a:pt x="81" y="43"/>
                    <a:pt x="80" y="38"/>
                    <a:pt x="80" y="38"/>
                  </a:cubicBezTo>
                  <a:cubicBezTo>
                    <a:pt x="80" y="38"/>
                    <a:pt x="79" y="36"/>
                    <a:pt x="76" y="33"/>
                  </a:cubicBezTo>
                  <a:cubicBezTo>
                    <a:pt x="73" y="30"/>
                    <a:pt x="71" y="29"/>
                    <a:pt x="71" y="29"/>
                  </a:cubicBezTo>
                  <a:cubicBezTo>
                    <a:pt x="71" y="29"/>
                    <a:pt x="66" y="28"/>
                    <a:pt x="69" y="24"/>
                  </a:cubicBezTo>
                  <a:cubicBezTo>
                    <a:pt x="73" y="18"/>
                    <a:pt x="77" y="20"/>
                    <a:pt x="77" y="20"/>
                  </a:cubicBezTo>
                  <a:close/>
                  <a:moveTo>
                    <a:pt x="65" y="22"/>
                  </a:moveTo>
                  <a:cubicBezTo>
                    <a:pt x="65" y="28"/>
                    <a:pt x="61" y="25"/>
                    <a:pt x="61" y="25"/>
                  </a:cubicBezTo>
                  <a:cubicBezTo>
                    <a:pt x="61" y="25"/>
                    <a:pt x="59" y="24"/>
                    <a:pt x="55" y="24"/>
                  </a:cubicBezTo>
                  <a:cubicBezTo>
                    <a:pt x="50" y="24"/>
                    <a:pt x="48" y="25"/>
                    <a:pt x="48" y="25"/>
                  </a:cubicBezTo>
                  <a:cubicBezTo>
                    <a:pt x="48" y="25"/>
                    <a:pt x="44" y="27"/>
                    <a:pt x="43" y="22"/>
                  </a:cubicBezTo>
                  <a:cubicBezTo>
                    <a:pt x="42" y="16"/>
                    <a:pt x="47" y="15"/>
                    <a:pt x="47" y="15"/>
                  </a:cubicBezTo>
                  <a:cubicBezTo>
                    <a:pt x="47" y="15"/>
                    <a:pt x="50" y="13"/>
                    <a:pt x="54" y="13"/>
                  </a:cubicBezTo>
                  <a:cubicBezTo>
                    <a:pt x="59" y="13"/>
                    <a:pt x="61" y="14"/>
                    <a:pt x="61" y="14"/>
                  </a:cubicBezTo>
                  <a:cubicBezTo>
                    <a:pt x="61" y="14"/>
                    <a:pt x="65" y="15"/>
                    <a:pt x="65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" name="Group 19"/>
          <p:cNvGrpSpPr>
            <a:grpSpLocks noChangeAspect="1"/>
          </p:cNvGrpSpPr>
          <p:nvPr/>
        </p:nvGrpSpPr>
        <p:grpSpPr bwMode="auto">
          <a:xfrm>
            <a:off x="5493732" y="1274334"/>
            <a:ext cx="1301554" cy="1297416"/>
            <a:chOff x="2566" y="1306"/>
            <a:chExt cx="629" cy="627"/>
          </a:xfrm>
          <a:solidFill>
            <a:srgbClr val="D7B768"/>
          </a:solidFill>
        </p:grpSpPr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2566" y="1306"/>
              <a:ext cx="629" cy="627"/>
            </a:xfrm>
            <a:custGeom>
              <a:avLst/>
              <a:gdLst>
                <a:gd name="T0" fmla="*/ 198 w 266"/>
                <a:gd name="T1" fmla="*/ 16 h 265"/>
                <a:gd name="T2" fmla="*/ 169 w 266"/>
                <a:gd name="T3" fmla="*/ 26 h 265"/>
                <a:gd name="T4" fmla="*/ 147 w 266"/>
                <a:gd name="T5" fmla="*/ 0 h 265"/>
                <a:gd name="T6" fmla="*/ 127 w 266"/>
                <a:gd name="T7" fmla="*/ 20 h 265"/>
                <a:gd name="T8" fmla="*/ 96 w 266"/>
                <a:gd name="T9" fmla="*/ 4 h 265"/>
                <a:gd name="T10" fmla="*/ 82 w 266"/>
                <a:gd name="T11" fmla="*/ 32 h 265"/>
                <a:gd name="T12" fmla="*/ 48 w 266"/>
                <a:gd name="T13" fmla="*/ 29 h 265"/>
                <a:gd name="T14" fmla="*/ 49 w 266"/>
                <a:gd name="T15" fmla="*/ 57 h 265"/>
                <a:gd name="T16" fmla="*/ 16 w 266"/>
                <a:gd name="T17" fmla="*/ 67 h 265"/>
                <a:gd name="T18" fmla="*/ 27 w 266"/>
                <a:gd name="T19" fmla="*/ 94 h 265"/>
                <a:gd name="T20" fmla="*/ 0 w 266"/>
                <a:gd name="T21" fmla="*/ 116 h 265"/>
                <a:gd name="T22" fmla="*/ 20 w 266"/>
                <a:gd name="T23" fmla="*/ 138 h 265"/>
                <a:gd name="T24" fmla="*/ 4 w 266"/>
                <a:gd name="T25" fmla="*/ 168 h 265"/>
                <a:gd name="T26" fmla="*/ 30 w 266"/>
                <a:gd name="T27" fmla="*/ 180 h 265"/>
                <a:gd name="T28" fmla="*/ 27 w 266"/>
                <a:gd name="T29" fmla="*/ 214 h 265"/>
                <a:gd name="T30" fmla="*/ 57 w 266"/>
                <a:gd name="T31" fmla="*/ 216 h 265"/>
                <a:gd name="T32" fmla="*/ 67 w 266"/>
                <a:gd name="T33" fmla="*/ 249 h 265"/>
                <a:gd name="T34" fmla="*/ 96 w 266"/>
                <a:gd name="T35" fmla="*/ 240 h 265"/>
                <a:gd name="T36" fmla="*/ 118 w 266"/>
                <a:gd name="T37" fmla="*/ 265 h 265"/>
                <a:gd name="T38" fmla="*/ 139 w 266"/>
                <a:gd name="T39" fmla="*/ 246 h 265"/>
                <a:gd name="T40" fmla="*/ 169 w 266"/>
                <a:gd name="T41" fmla="*/ 261 h 265"/>
                <a:gd name="T42" fmla="*/ 185 w 266"/>
                <a:gd name="T43" fmla="*/ 235 h 265"/>
                <a:gd name="T44" fmla="*/ 217 w 266"/>
                <a:gd name="T45" fmla="*/ 236 h 265"/>
                <a:gd name="T46" fmla="*/ 218 w 266"/>
                <a:gd name="T47" fmla="*/ 209 h 265"/>
                <a:gd name="T48" fmla="*/ 249 w 266"/>
                <a:gd name="T49" fmla="*/ 198 h 265"/>
                <a:gd name="T50" fmla="*/ 241 w 266"/>
                <a:gd name="T51" fmla="*/ 171 h 265"/>
                <a:gd name="T52" fmla="*/ 266 w 266"/>
                <a:gd name="T53" fmla="*/ 149 h 265"/>
                <a:gd name="T54" fmla="*/ 247 w 266"/>
                <a:gd name="T55" fmla="*/ 126 h 265"/>
                <a:gd name="T56" fmla="*/ 261 w 266"/>
                <a:gd name="T57" fmla="*/ 97 h 265"/>
                <a:gd name="T58" fmla="*/ 236 w 266"/>
                <a:gd name="T59" fmla="*/ 84 h 265"/>
                <a:gd name="T60" fmla="*/ 239 w 266"/>
                <a:gd name="T61" fmla="*/ 51 h 265"/>
                <a:gd name="T62" fmla="*/ 208 w 266"/>
                <a:gd name="T63" fmla="*/ 48 h 265"/>
                <a:gd name="T64" fmla="*/ 217 w 266"/>
                <a:gd name="T65" fmla="*/ 189 h 265"/>
                <a:gd name="T66" fmla="*/ 48 w 266"/>
                <a:gd name="T67" fmla="*/ 76 h 265"/>
                <a:gd name="T68" fmla="*/ 217 w 266"/>
                <a:gd name="T69" fmla="*/ 189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6" h="265">
                  <a:moveTo>
                    <a:pt x="216" y="28"/>
                  </a:moveTo>
                  <a:cubicBezTo>
                    <a:pt x="198" y="16"/>
                    <a:pt x="198" y="16"/>
                    <a:pt x="198" y="16"/>
                  </a:cubicBezTo>
                  <a:cubicBezTo>
                    <a:pt x="182" y="31"/>
                    <a:pt x="182" y="31"/>
                    <a:pt x="182" y="31"/>
                  </a:cubicBezTo>
                  <a:cubicBezTo>
                    <a:pt x="178" y="29"/>
                    <a:pt x="174" y="27"/>
                    <a:pt x="169" y="26"/>
                  </a:cubicBezTo>
                  <a:cubicBezTo>
                    <a:pt x="168" y="4"/>
                    <a:pt x="168" y="4"/>
                    <a:pt x="168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34" y="20"/>
                    <a:pt x="130" y="20"/>
                    <a:pt x="127" y="2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1" y="28"/>
                    <a:pt x="86" y="30"/>
                    <a:pt x="82" y="32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3" y="52"/>
                    <a:pt x="51" y="55"/>
                    <a:pt x="49" y="57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31" y="84"/>
                    <a:pt x="31" y="84"/>
                    <a:pt x="31" y="84"/>
                  </a:cubicBezTo>
                  <a:cubicBezTo>
                    <a:pt x="29" y="87"/>
                    <a:pt x="28" y="91"/>
                    <a:pt x="27" y="94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30"/>
                    <a:pt x="20" y="134"/>
                    <a:pt x="20" y="138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4" y="168"/>
                    <a:pt x="4" y="168"/>
                    <a:pt x="4" y="168"/>
                  </a:cubicBezTo>
                  <a:cubicBezTo>
                    <a:pt x="26" y="169"/>
                    <a:pt x="26" y="169"/>
                    <a:pt x="26" y="169"/>
                  </a:cubicBezTo>
                  <a:cubicBezTo>
                    <a:pt x="27" y="173"/>
                    <a:pt x="29" y="176"/>
                    <a:pt x="30" y="180"/>
                  </a:cubicBezTo>
                  <a:cubicBezTo>
                    <a:pt x="15" y="196"/>
                    <a:pt x="15" y="196"/>
                    <a:pt x="15" y="196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48" y="207"/>
                    <a:pt x="48" y="207"/>
                    <a:pt x="48" y="207"/>
                  </a:cubicBezTo>
                  <a:cubicBezTo>
                    <a:pt x="51" y="210"/>
                    <a:pt x="54" y="213"/>
                    <a:pt x="57" y="216"/>
                  </a:cubicBezTo>
                  <a:cubicBezTo>
                    <a:pt x="49" y="237"/>
                    <a:pt x="49" y="237"/>
                    <a:pt x="49" y="237"/>
                  </a:cubicBezTo>
                  <a:cubicBezTo>
                    <a:pt x="67" y="249"/>
                    <a:pt x="67" y="249"/>
                    <a:pt x="67" y="249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87" y="237"/>
                    <a:pt x="92" y="238"/>
                    <a:pt x="96" y="240"/>
                  </a:cubicBezTo>
                  <a:cubicBezTo>
                    <a:pt x="97" y="261"/>
                    <a:pt x="97" y="261"/>
                    <a:pt x="97" y="261"/>
                  </a:cubicBezTo>
                  <a:cubicBezTo>
                    <a:pt x="118" y="265"/>
                    <a:pt x="118" y="265"/>
                    <a:pt x="118" y="265"/>
                  </a:cubicBezTo>
                  <a:cubicBezTo>
                    <a:pt x="127" y="246"/>
                    <a:pt x="127" y="246"/>
                    <a:pt x="127" y="246"/>
                  </a:cubicBezTo>
                  <a:cubicBezTo>
                    <a:pt x="131" y="246"/>
                    <a:pt x="135" y="247"/>
                    <a:pt x="139" y="246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69" y="261"/>
                    <a:pt x="169" y="261"/>
                    <a:pt x="169" y="261"/>
                  </a:cubicBezTo>
                  <a:cubicBezTo>
                    <a:pt x="170" y="241"/>
                    <a:pt x="170" y="241"/>
                    <a:pt x="170" y="241"/>
                  </a:cubicBezTo>
                  <a:cubicBezTo>
                    <a:pt x="175" y="239"/>
                    <a:pt x="180" y="237"/>
                    <a:pt x="185" y="235"/>
                  </a:cubicBezTo>
                  <a:cubicBezTo>
                    <a:pt x="200" y="248"/>
                    <a:pt x="200" y="248"/>
                    <a:pt x="200" y="248"/>
                  </a:cubicBezTo>
                  <a:cubicBezTo>
                    <a:pt x="217" y="236"/>
                    <a:pt x="217" y="236"/>
                    <a:pt x="217" y="236"/>
                  </a:cubicBezTo>
                  <a:cubicBezTo>
                    <a:pt x="210" y="217"/>
                    <a:pt x="210" y="217"/>
                    <a:pt x="210" y="217"/>
                  </a:cubicBezTo>
                  <a:cubicBezTo>
                    <a:pt x="213" y="214"/>
                    <a:pt x="216" y="212"/>
                    <a:pt x="218" y="209"/>
                  </a:cubicBezTo>
                  <a:cubicBezTo>
                    <a:pt x="238" y="216"/>
                    <a:pt x="238" y="216"/>
                    <a:pt x="238" y="216"/>
                  </a:cubicBezTo>
                  <a:cubicBezTo>
                    <a:pt x="249" y="198"/>
                    <a:pt x="249" y="198"/>
                    <a:pt x="249" y="198"/>
                  </a:cubicBezTo>
                  <a:cubicBezTo>
                    <a:pt x="236" y="183"/>
                    <a:pt x="236" y="183"/>
                    <a:pt x="236" y="183"/>
                  </a:cubicBezTo>
                  <a:cubicBezTo>
                    <a:pt x="238" y="179"/>
                    <a:pt x="239" y="175"/>
                    <a:pt x="241" y="171"/>
                  </a:cubicBezTo>
                  <a:cubicBezTo>
                    <a:pt x="261" y="170"/>
                    <a:pt x="261" y="170"/>
                    <a:pt x="261" y="170"/>
                  </a:cubicBezTo>
                  <a:cubicBezTo>
                    <a:pt x="266" y="149"/>
                    <a:pt x="266" y="149"/>
                    <a:pt x="266" y="149"/>
                  </a:cubicBezTo>
                  <a:cubicBezTo>
                    <a:pt x="247" y="140"/>
                    <a:pt x="247" y="140"/>
                    <a:pt x="247" y="140"/>
                  </a:cubicBezTo>
                  <a:cubicBezTo>
                    <a:pt x="247" y="135"/>
                    <a:pt x="247" y="131"/>
                    <a:pt x="247" y="126"/>
                  </a:cubicBezTo>
                  <a:cubicBezTo>
                    <a:pt x="266" y="118"/>
                    <a:pt x="266" y="118"/>
                    <a:pt x="266" y="118"/>
                  </a:cubicBezTo>
                  <a:cubicBezTo>
                    <a:pt x="261" y="97"/>
                    <a:pt x="261" y="97"/>
                    <a:pt x="261" y="97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39" y="92"/>
                    <a:pt x="238" y="88"/>
                    <a:pt x="236" y="84"/>
                  </a:cubicBezTo>
                  <a:cubicBezTo>
                    <a:pt x="250" y="69"/>
                    <a:pt x="250" y="69"/>
                    <a:pt x="250" y="69"/>
                  </a:cubicBezTo>
                  <a:cubicBezTo>
                    <a:pt x="239" y="51"/>
                    <a:pt x="239" y="51"/>
                    <a:pt x="239" y="51"/>
                  </a:cubicBezTo>
                  <a:cubicBezTo>
                    <a:pt x="218" y="58"/>
                    <a:pt x="218" y="58"/>
                    <a:pt x="218" y="58"/>
                  </a:cubicBezTo>
                  <a:cubicBezTo>
                    <a:pt x="215" y="55"/>
                    <a:pt x="212" y="51"/>
                    <a:pt x="208" y="48"/>
                  </a:cubicBezTo>
                  <a:lnTo>
                    <a:pt x="216" y="28"/>
                  </a:lnTo>
                  <a:close/>
                  <a:moveTo>
                    <a:pt x="217" y="189"/>
                  </a:moveTo>
                  <a:cubicBezTo>
                    <a:pt x="186" y="236"/>
                    <a:pt x="123" y="249"/>
                    <a:pt x="76" y="217"/>
                  </a:cubicBezTo>
                  <a:cubicBezTo>
                    <a:pt x="29" y="186"/>
                    <a:pt x="16" y="122"/>
                    <a:pt x="48" y="76"/>
                  </a:cubicBezTo>
                  <a:cubicBezTo>
                    <a:pt x="79" y="29"/>
                    <a:pt x="143" y="16"/>
                    <a:pt x="189" y="48"/>
                  </a:cubicBezTo>
                  <a:cubicBezTo>
                    <a:pt x="236" y="79"/>
                    <a:pt x="249" y="143"/>
                    <a:pt x="217" y="1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2630" y="1370"/>
              <a:ext cx="499" cy="499"/>
            </a:xfrm>
            <a:custGeom>
              <a:avLst/>
              <a:gdLst>
                <a:gd name="T0" fmla="*/ 54 w 211"/>
                <a:gd name="T1" fmla="*/ 183 h 211"/>
                <a:gd name="T2" fmla="*/ 157 w 211"/>
                <a:gd name="T3" fmla="*/ 28 h 211"/>
                <a:gd name="T4" fmla="*/ 76 w 211"/>
                <a:gd name="T5" fmla="*/ 55 h 211"/>
                <a:gd name="T6" fmla="*/ 91 w 211"/>
                <a:gd name="T7" fmla="*/ 36 h 211"/>
                <a:gd name="T8" fmla="*/ 112 w 211"/>
                <a:gd name="T9" fmla="*/ 48 h 211"/>
                <a:gd name="T10" fmla="*/ 95 w 211"/>
                <a:gd name="T11" fmla="*/ 54 h 211"/>
                <a:gd name="T12" fmla="*/ 76 w 211"/>
                <a:gd name="T13" fmla="*/ 55 h 211"/>
                <a:gd name="T14" fmla="*/ 138 w 211"/>
                <a:gd name="T15" fmla="*/ 127 h 211"/>
                <a:gd name="T16" fmla="*/ 75 w 211"/>
                <a:gd name="T17" fmla="*/ 85 h 211"/>
                <a:gd name="T18" fmla="*/ 43 w 211"/>
                <a:gd name="T19" fmla="*/ 79 h 211"/>
                <a:gd name="T20" fmla="*/ 56 w 211"/>
                <a:gd name="T21" fmla="*/ 57 h 211"/>
                <a:gd name="T22" fmla="*/ 71 w 211"/>
                <a:gd name="T23" fmla="*/ 69 h 211"/>
                <a:gd name="T24" fmla="*/ 59 w 211"/>
                <a:gd name="T25" fmla="*/ 87 h 211"/>
                <a:gd name="T26" fmla="*/ 43 w 211"/>
                <a:gd name="T27" fmla="*/ 79 h 211"/>
                <a:gd name="T28" fmla="*/ 35 w 211"/>
                <a:gd name="T29" fmla="*/ 120 h 211"/>
                <a:gd name="T30" fmla="*/ 47 w 211"/>
                <a:gd name="T31" fmla="*/ 98 h 211"/>
                <a:gd name="T32" fmla="*/ 54 w 211"/>
                <a:gd name="T33" fmla="*/ 115 h 211"/>
                <a:gd name="T34" fmla="*/ 55 w 211"/>
                <a:gd name="T35" fmla="*/ 135 h 211"/>
                <a:gd name="T36" fmla="*/ 79 w 211"/>
                <a:gd name="T37" fmla="*/ 168 h 211"/>
                <a:gd name="T38" fmla="*/ 57 w 211"/>
                <a:gd name="T39" fmla="*/ 155 h 211"/>
                <a:gd name="T40" fmla="*/ 69 w 211"/>
                <a:gd name="T41" fmla="*/ 140 h 211"/>
                <a:gd name="T42" fmla="*/ 87 w 211"/>
                <a:gd name="T43" fmla="*/ 152 h 211"/>
                <a:gd name="T44" fmla="*/ 79 w 211"/>
                <a:gd name="T45" fmla="*/ 168 h 211"/>
                <a:gd name="T46" fmla="*/ 129 w 211"/>
                <a:gd name="T47" fmla="*/ 169 h 211"/>
                <a:gd name="T48" fmla="*/ 105 w 211"/>
                <a:gd name="T49" fmla="*/ 175 h 211"/>
                <a:gd name="T50" fmla="*/ 103 w 211"/>
                <a:gd name="T51" fmla="*/ 156 h 211"/>
                <a:gd name="T52" fmla="*/ 123 w 211"/>
                <a:gd name="T53" fmla="*/ 152 h 211"/>
                <a:gd name="T54" fmla="*/ 168 w 211"/>
                <a:gd name="T55" fmla="*/ 132 h 211"/>
                <a:gd name="T56" fmla="*/ 155 w 211"/>
                <a:gd name="T57" fmla="*/ 154 h 211"/>
                <a:gd name="T58" fmla="*/ 140 w 211"/>
                <a:gd name="T59" fmla="*/ 142 h 211"/>
                <a:gd name="T60" fmla="*/ 152 w 211"/>
                <a:gd name="T61" fmla="*/ 124 h 211"/>
                <a:gd name="T62" fmla="*/ 168 w 211"/>
                <a:gd name="T63" fmla="*/ 132 h 211"/>
                <a:gd name="T64" fmla="*/ 175 w 211"/>
                <a:gd name="T65" fmla="*/ 92 h 211"/>
                <a:gd name="T66" fmla="*/ 163 w 211"/>
                <a:gd name="T67" fmla="*/ 114 h 211"/>
                <a:gd name="T68" fmla="*/ 157 w 211"/>
                <a:gd name="T69" fmla="*/ 97 h 211"/>
                <a:gd name="T70" fmla="*/ 156 w 211"/>
                <a:gd name="T71" fmla="*/ 77 h 211"/>
                <a:gd name="T72" fmla="*/ 151 w 211"/>
                <a:gd name="T73" fmla="*/ 71 h 211"/>
                <a:gd name="T74" fmla="*/ 135 w 211"/>
                <a:gd name="T75" fmla="*/ 64 h 211"/>
                <a:gd name="T76" fmla="*/ 120 w 211"/>
                <a:gd name="T77" fmla="*/ 50 h 211"/>
                <a:gd name="T78" fmla="*/ 145 w 211"/>
                <a:gd name="T79" fmla="*/ 47 h 211"/>
                <a:gd name="T80" fmla="*/ 151 w 211"/>
                <a:gd name="T81" fmla="*/ 7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" h="211">
                  <a:moveTo>
                    <a:pt x="28" y="54"/>
                  </a:moveTo>
                  <a:cubicBezTo>
                    <a:pt x="0" y="96"/>
                    <a:pt x="11" y="154"/>
                    <a:pt x="54" y="183"/>
                  </a:cubicBezTo>
                  <a:cubicBezTo>
                    <a:pt x="96" y="211"/>
                    <a:pt x="154" y="200"/>
                    <a:pt x="183" y="157"/>
                  </a:cubicBezTo>
                  <a:cubicBezTo>
                    <a:pt x="211" y="115"/>
                    <a:pt x="200" y="57"/>
                    <a:pt x="157" y="28"/>
                  </a:cubicBezTo>
                  <a:cubicBezTo>
                    <a:pt x="115" y="0"/>
                    <a:pt x="57" y="11"/>
                    <a:pt x="28" y="54"/>
                  </a:cubicBezTo>
                  <a:close/>
                  <a:moveTo>
                    <a:pt x="76" y="55"/>
                  </a:moveTo>
                  <a:cubicBezTo>
                    <a:pt x="72" y="45"/>
                    <a:pt x="79" y="41"/>
                    <a:pt x="79" y="41"/>
                  </a:cubicBezTo>
                  <a:cubicBezTo>
                    <a:pt x="79" y="41"/>
                    <a:pt x="84" y="37"/>
                    <a:pt x="91" y="36"/>
                  </a:cubicBezTo>
                  <a:cubicBezTo>
                    <a:pt x="99" y="34"/>
                    <a:pt x="103" y="35"/>
                    <a:pt x="103" y="35"/>
                  </a:cubicBezTo>
                  <a:cubicBezTo>
                    <a:pt x="103" y="35"/>
                    <a:pt x="111" y="36"/>
                    <a:pt x="112" y="48"/>
                  </a:cubicBezTo>
                  <a:cubicBezTo>
                    <a:pt x="114" y="58"/>
                    <a:pt x="106" y="54"/>
                    <a:pt x="106" y="54"/>
                  </a:cubicBezTo>
                  <a:cubicBezTo>
                    <a:pt x="106" y="54"/>
                    <a:pt x="103" y="53"/>
                    <a:pt x="95" y="54"/>
                  </a:cubicBezTo>
                  <a:cubicBezTo>
                    <a:pt x="88" y="56"/>
                    <a:pt x="85" y="59"/>
                    <a:pt x="85" y="59"/>
                  </a:cubicBezTo>
                  <a:cubicBezTo>
                    <a:pt x="85" y="59"/>
                    <a:pt x="79" y="64"/>
                    <a:pt x="76" y="55"/>
                  </a:cubicBezTo>
                  <a:close/>
                  <a:moveTo>
                    <a:pt x="128" y="75"/>
                  </a:moveTo>
                  <a:cubicBezTo>
                    <a:pt x="145" y="86"/>
                    <a:pt x="150" y="110"/>
                    <a:pt x="138" y="127"/>
                  </a:cubicBezTo>
                  <a:cubicBezTo>
                    <a:pt x="127" y="145"/>
                    <a:pt x="103" y="149"/>
                    <a:pt x="85" y="138"/>
                  </a:cubicBezTo>
                  <a:cubicBezTo>
                    <a:pt x="68" y="126"/>
                    <a:pt x="63" y="102"/>
                    <a:pt x="75" y="85"/>
                  </a:cubicBezTo>
                  <a:cubicBezTo>
                    <a:pt x="87" y="67"/>
                    <a:pt x="110" y="63"/>
                    <a:pt x="128" y="75"/>
                  </a:cubicBezTo>
                  <a:close/>
                  <a:moveTo>
                    <a:pt x="43" y="79"/>
                  </a:moveTo>
                  <a:cubicBezTo>
                    <a:pt x="43" y="79"/>
                    <a:pt x="44" y="72"/>
                    <a:pt x="48" y="67"/>
                  </a:cubicBezTo>
                  <a:cubicBezTo>
                    <a:pt x="52" y="60"/>
                    <a:pt x="56" y="57"/>
                    <a:pt x="56" y="57"/>
                  </a:cubicBezTo>
                  <a:cubicBezTo>
                    <a:pt x="56" y="57"/>
                    <a:pt x="62" y="52"/>
                    <a:pt x="72" y="60"/>
                  </a:cubicBezTo>
                  <a:cubicBezTo>
                    <a:pt x="79" y="66"/>
                    <a:pt x="71" y="69"/>
                    <a:pt x="71" y="69"/>
                  </a:cubicBezTo>
                  <a:cubicBezTo>
                    <a:pt x="71" y="69"/>
                    <a:pt x="68" y="70"/>
                    <a:pt x="64" y="76"/>
                  </a:cubicBezTo>
                  <a:cubicBezTo>
                    <a:pt x="59" y="83"/>
                    <a:pt x="59" y="87"/>
                    <a:pt x="59" y="87"/>
                  </a:cubicBezTo>
                  <a:cubicBezTo>
                    <a:pt x="59" y="87"/>
                    <a:pt x="59" y="95"/>
                    <a:pt x="51" y="91"/>
                  </a:cubicBezTo>
                  <a:cubicBezTo>
                    <a:pt x="41" y="86"/>
                    <a:pt x="43" y="79"/>
                    <a:pt x="43" y="79"/>
                  </a:cubicBezTo>
                  <a:close/>
                  <a:moveTo>
                    <a:pt x="40" y="132"/>
                  </a:moveTo>
                  <a:cubicBezTo>
                    <a:pt x="40" y="132"/>
                    <a:pt x="36" y="126"/>
                    <a:pt x="35" y="120"/>
                  </a:cubicBezTo>
                  <a:cubicBezTo>
                    <a:pt x="34" y="112"/>
                    <a:pt x="35" y="107"/>
                    <a:pt x="35" y="107"/>
                  </a:cubicBezTo>
                  <a:cubicBezTo>
                    <a:pt x="35" y="107"/>
                    <a:pt x="35" y="100"/>
                    <a:pt x="47" y="98"/>
                  </a:cubicBezTo>
                  <a:cubicBezTo>
                    <a:pt x="57" y="97"/>
                    <a:pt x="53" y="105"/>
                    <a:pt x="53" y="105"/>
                  </a:cubicBezTo>
                  <a:cubicBezTo>
                    <a:pt x="53" y="105"/>
                    <a:pt x="52" y="107"/>
                    <a:pt x="54" y="115"/>
                  </a:cubicBezTo>
                  <a:cubicBezTo>
                    <a:pt x="55" y="123"/>
                    <a:pt x="58" y="126"/>
                    <a:pt x="58" y="126"/>
                  </a:cubicBezTo>
                  <a:cubicBezTo>
                    <a:pt x="58" y="126"/>
                    <a:pt x="63" y="132"/>
                    <a:pt x="55" y="135"/>
                  </a:cubicBezTo>
                  <a:cubicBezTo>
                    <a:pt x="44" y="139"/>
                    <a:pt x="40" y="132"/>
                    <a:pt x="40" y="132"/>
                  </a:cubicBezTo>
                  <a:close/>
                  <a:moveTo>
                    <a:pt x="79" y="168"/>
                  </a:moveTo>
                  <a:cubicBezTo>
                    <a:pt x="79" y="168"/>
                    <a:pt x="72" y="167"/>
                    <a:pt x="67" y="164"/>
                  </a:cubicBezTo>
                  <a:cubicBezTo>
                    <a:pt x="60" y="159"/>
                    <a:pt x="57" y="155"/>
                    <a:pt x="57" y="155"/>
                  </a:cubicBezTo>
                  <a:cubicBezTo>
                    <a:pt x="57" y="155"/>
                    <a:pt x="53" y="149"/>
                    <a:pt x="60" y="140"/>
                  </a:cubicBezTo>
                  <a:cubicBezTo>
                    <a:pt x="66" y="132"/>
                    <a:pt x="69" y="140"/>
                    <a:pt x="69" y="140"/>
                  </a:cubicBezTo>
                  <a:cubicBezTo>
                    <a:pt x="69" y="140"/>
                    <a:pt x="70" y="143"/>
                    <a:pt x="77" y="147"/>
                  </a:cubicBezTo>
                  <a:cubicBezTo>
                    <a:pt x="83" y="152"/>
                    <a:pt x="87" y="152"/>
                    <a:pt x="87" y="152"/>
                  </a:cubicBezTo>
                  <a:cubicBezTo>
                    <a:pt x="87" y="152"/>
                    <a:pt x="95" y="153"/>
                    <a:pt x="91" y="160"/>
                  </a:cubicBezTo>
                  <a:cubicBezTo>
                    <a:pt x="86" y="170"/>
                    <a:pt x="79" y="168"/>
                    <a:pt x="79" y="168"/>
                  </a:cubicBezTo>
                  <a:close/>
                  <a:moveTo>
                    <a:pt x="133" y="155"/>
                  </a:moveTo>
                  <a:cubicBezTo>
                    <a:pt x="136" y="165"/>
                    <a:pt x="129" y="169"/>
                    <a:pt x="129" y="169"/>
                  </a:cubicBezTo>
                  <a:cubicBezTo>
                    <a:pt x="129" y="169"/>
                    <a:pt x="124" y="173"/>
                    <a:pt x="118" y="174"/>
                  </a:cubicBezTo>
                  <a:cubicBezTo>
                    <a:pt x="110" y="176"/>
                    <a:pt x="105" y="175"/>
                    <a:pt x="105" y="175"/>
                  </a:cubicBezTo>
                  <a:cubicBezTo>
                    <a:pt x="105" y="175"/>
                    <a:pt x="98" y="174"/>
                    <a:pt x="96" y="162"/>
                  </a:cubicBezTo>
                  <a:cubicBezTo>
                    <a:pt x="95" y="153"/>
                    <a:pt x="103" y="156"/>
                    <a:pt x="103" y="156"/>
                  </a:cubicBezTo>
                  <a:cubicBezTo>
                    <a:pt x="103" y="156"/>
                    <a:pt x="105" y="157"/>
                    <a:pt x="113" y="156"/>
                  </a:cubicBezTo>
                  <a:cubicBezTo>
                    <a:pt x="121" y="154"/>
                    <a:pt x="123" y="152"/>
                    <a:pt x="123" y="152"/>
                  </a:cubicBezTo>
                  <a:cubicBezTo>
                    <a:pt x="123" y="152"/>
                    <a:pt x="130" y="147"/>
                    <a:pt x="133" y="155"/>
                  </a:cubicBezTo>
                  <a:close/>
                  <a:moveTo>
                    <a:pt x="168" y="132"/>
                  </a:moveTo>
                  <a:cubicBezTo>
                    <a:pt x="168" y="132"/>
                    <a:pt x="167" y="139"/>
                    <a:pt x="164" y="144"/>
                  </a:cubicBezTo>
                  <a:cubicBezTo>
                    <a:pt x="159" y="151"/>
                    <a:pt x="155" y="154"/>
                    <a:pt x="155" y="154"/>
                  </a:cubicBezTo>
                  <a:cubicBezTo>
                    <a:pt x="155" y="154"/>
                    <a:pt x="150" y="158"/>
                    <a:pt x="140" y="151"/>
                  </a:cubicBezTo>
                  <a:cubicBezTo>
                    <a:pt x="132" y="145"/>
                    <a:pt x="140" y="142"/>
                    <a:pt x="140" y="142"/>
                  </a:cubicBezTo>
                  <a:cubicBezTo>
                    <a:pt x="140" y="142"/>
                    <a:pt x="143" y="141"/>
                    <a:pt x="147" y="134"/>
                  </a:cubicBezTo>
                  <a:cubicBezTo>
                    <a:pt x="152" y="128"/>
                    <a:pt x="152" y="124"/>
                    <a:pt x="152" y="124"/>
                  </a:cubicBezTo>
                  <a:cubicBezTo>
                    <a:pt x="152" y="124"/>
                    <a:pt x="153" y="116"/>
                    <a:pt x="161" y="120"/>
                  </a:cubicBezTo>
                  <a:cubicBezTo>
                    <a:pt x="171" y="125"/>
                    <a:pt x="168" y="132"/>
                    <a:pt x="168" y="132"/>
                  </a:cubicBezTo>
                  <a:close/>
                  <a:moveTo>
                    <a:pt x="170" y="80"/>
                  </a:moveTo>
                  <a:cubicBezTo>
                    <a:pt x="170" y="80"/>
                    <a:pt x="174" y="86"/>
                    <a:pt x="175" y="92"/>
                  </a:cubicBezTo>
                  <a:cubicBezTo>
                    <a:pt x="177" y="100"/>
                    <a:pt x="176" y="105"/>
                    <a:pt x="176" y="105"/>
                  </a:cubicBezTo>
                  <a:cubicBezTo>
                    <a:pt x="176" y="105"/>
                    <a:pt x="175" y="112"/>
                    <a:pt x="163" y="114"/>
                  </a:cubicBezTo>
                  <a:cubicBezTo>
                    <a:pt x="154" y="115"/>
                    <a:pt x="157" y="107"/>
                    <a:pt x="157" y="107"/>
                  </a:cubicBezTo>
                  <a:cubicBezTo>
                    <a:pt x="157" y="107"/>
                    <a:pt x="159" y="105"/>
                    <a:pt x="157" y="97"/>
                  </a:cubicBezTo>
                  <a:cubicBezTo>
                    <a:pt x="156" y="89"/>
                    <a:pt x="153" y="86"/>
                    <a:pt x="153" y="86"/>
                  </a:cubicBezTo>
                  <a:cubicBezTo>
                    <a:pt x="153" y="86"/>
                    <a:pt x="148" y="80"/>
                    <a:pt x="156" y="77"/>
                  </a:cubicBezTo>
                  <a:cubicBezTo>
                    <a:pt x="166" y="73"/>
                    <a:pt x="170" y="80"/>
                    <a:pt x="170" y="80"/>
                  </a:cubicBezTo>
                  <a:close/>
                  <a:moveTo>
                    <a:pt x="151" y="71"/>
                  </a:moveTo>
                  <a:cubicBezTo>
                    <a:pt x="145" y="79"/>
                    <a:pt x="142" y="71"/>
                    <a:pt x="142" y="71"/>
                  </a:cubicBezTo>
                  <a:cubicBezTo>
                    <a:pt x="142" y="71"/>
                    <a:pt x="141" y="68"/>
                    <a:pt x="135" y="64"/>
                  </a:cubicBezTo>
                  <a:cubicBezTo>
                    <a:pt x="128" y="59"/>
                    <a:pt x="124" y="59"/>
                    <a:pt x="124" y="59"/>
                  </a:cubicBezTo>
                  <a:cubicBezTo>
                    <a:pt x="124" y="59"/>
                    <a:pt x="116" y="58"/>
                    <a:pt x="120" y="50"/>
                  </a:cubicBezTo>
                  <a:cubicBezTo>
                    <a:pt x="125" y="40"/>
                    <a:pt x="132" y="43"/>
                    <a:pt x="132" y="43"/>
                  </a:cubicBezTo>
                  <a:cubicBezTo>
                    <a:pt x="132" y="43"/>
                    <a:pt x="139" y="44"/>
                    <a:pt x="145" y="47"/>
                  </a:cubicBezTo>
                  <a:cubicBezTo>
                    <a:pt x="151" y="52"/>
                    <a:pt x="154" y="56"/>
                    <a:pt x="154" y="56"/>
                  </a:cubicBezTo>
                  <a:cubicBezTo>
                    <a:pt x="154" y="56"/>
                    <a:pt x="159" y="61"/>
                    <a:pt x="151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6" name="Freeform 26"/>
          <p:cNvSpPr>
            <a:spLocks noEditPoints="1"/>
          </p:cNvSpPr>
          <p:nvPr/>
        </p:nvSpPr>
        <p:spPr bwMode="auto">
          <a:xfrm>
            <a:off x="3951574" y="1007972"/>
            <a:ext cx="1006475" cy="1006475"/>
          </a:xfrm>
          <a:custGeom>
            <a:avLst/>
            <a:gdLst>
              <a:gd name="T0" fmla="*/ 202 w 268"/>
              <a:gd name="T1" fmla="*/ 230 h 268"/>
              <a:gd name="T2" fmla="*/ 202 w 268"/>
              <a:gd name="T3" fmla="*/ 230 h 268"/>
              <a:gd name="T4" fmla="*/ 225 w 268"/>
              <a:gd name="T5" fmla="*/ 208 h 268"/>
              <a:gd name="T6" fmla="*/ 225 w 268"/>
              <a:gd name="T7" fmla="*/ 208 h 268"/>
              <a:gd name="T8" fmla="*/ 249 w 268"/>
              <a:gd name="T9" fmla="*/ 209 h 268"/>
              <a:gd name="T10" fmla="*/ 266 w 268"/>
              <a:gd name="T11" fmla="*/ 172 h 268"/>
              <a:gd name="T12" fmla="*/ 250 w 268"/>
              <a:gd name="T13" fmla="*/ 154 h 268"/>
              <a:gd name="T14" fmla="*/ 250 w 268"/>
              <a:gd name="T15" fmla="*/ 154 h 268"/>
              <a:gd name="T16" fmla="*/ 251 w 268"/>
              <a:gd name="T17" fmla="*/ 122 h 268"/>
              <a:gd name="T18" fmla="*/ 251 w 268"/>
              <a:gd name="T19" fmla="*/ 122 h 268"/>
              <a:gd name="T20" fmla="*/ 268 w 268"/>
              <a:gd name="T21" fmla="*/ 106 h 268"/>
              <a:gd name="T22" fmla="*/ 254 w 268"/>
              <a:gd name="T23" fmla="*/ 68 h 268"/>
              <a:gd name="T24" fmla="*/ 230 w 268"/>
              <a:gd name="T25" fmla="*/ 67 h 268"/>
              <a:gd name="T26" fmla="*/ 230 w 268"/>
              <a:gd name="T27" fmla="*/ 67 h 268"/>
              <a:gd name="T28" fmla="*/ 208 w 268"/>
              <a:gd name="T29" fmla="*/ 43 h 268"/>
              <a:gd name="T30" fmla="*/ 208 w 268"/>
              <a:gd name="T31" fmla="*/ 43 h 268"/>
              <a:gd name="T32" fmla="*/ 209 w 268"/>
              <a:gd name="T33" fmla="*/ 20 h 268"/>
              <a:gd name="T34" fmla="*/ 172 w 268"/>
              <a:gd name="T35" fmla="*/ 3 h 268"/>
              <a:gd name="T36" fmla="*/ 155 w 268"/>
              <a:gd name="T37" fmla="*/ 19 h 268"/>
              <a:gd name="T38" fmla="*/ 155 w 268"/>
              <a:gd name="T39" fmla="*/ 19 h 268"/>
              <a:gd name="T40" fmla="*/ 122 w 268"/>
              <a:gd name="T41" fmla="*/ 18 h 268"/>
              <a:gd name="T42" fmla="*/ 122 w 268"/>
              <a:gd name="T43" fmla="*/ 18 h 268"/>
              <a:gd name="T44" fmla="*/ 107 w 268"/>
              <a:gd name="T45" fmla="*/ 0 h 268"/>
              <a:gd name="T46" fmla="*/ 68 w 268"/>
              <a:gd name="T47" fmla="*/ 15 h 268"/>
              <a:gd name="T48" fmla="*/ 67 w 268"/>
              <a:gd name="T49" fmla="*/ 38 h 268"/>
              <a:gd name="T50" fmla="*/ 67 w 268"/>
              <a:gd name="T51" fmla="*/ 38 h 268"/>
              <a:gd name="T52" fmla="*/ 44 w 268"/>
              <a:gd name="T53" fmla="*/ 60 h 268"/>
              <a:gd name="T54" fmla="*/ 44 w 268"/>
              <a:gd name="T55" fmla="*/ 60 h 268"/>
              <a:gd name="T56" fmla="*/ 20 w 268"/>
              <a:gd name="T57" fmla="*/ 58 h 268"/>
              <a:gd name="T58" fmla="*/ 3 w 268"/>
              <a:gd name="T59" fmla="*/ 97 h 268"/>
              <a:gd name="T60" fmla="*/ 19 w 268"/>
              <a:gd name="T61" fmla="*/ 114 h 268"/>
              <a:gd name="T62" fmla="*/ 19 w 268"/>
              <a:gd name="T63" fmla="*/ 114 h 268"/>
              <a:gd name="T64" fmla="*/ 18 w 268"/>
              <a:gd name="T65" fmla="*/ 146 h 268"/>
              <a:gd name="T66" fmla="*/ 18 w 268"/>
              <a:gd name="T67" fmla="*/ 146 h 268"/>
              <a:gd name="T68" fmla="*/ 0 w 268"/>
              <a:gd name="T69" fmla="*/ 161 h 268"/>
              <a:gd name="T70" fmla="*/ 15 w 268"/>
              <a:gd name="T71" fmla="*/ 201 h 268"/>
              <a:gd name="T72" fmla="*/ 38 w 268"/>
              <a:gd name="T73" fmla="*/ 201 h 268"/>
              <a:gd name="T74" fmla="*/ 38 w 268"/>
              <a:gd name="T75" fmla="*/ 201 h 268"/>
              <a:gd name="T76" fmla="*/ 60 w 268"/>
              <a:gd name="T77" fmla="*/ 225 h 268"/>
              <a:gd name="T78" fmla="*/ 60 w 268"/>
              <a:gd name="T79" fmla="*/ 225 h 268"/>
              <a:gd name="T80" fmla="*/ 59 w 268"/>
              <a:gd name="T81" fmla="*/ 248 h 268"/>
              <a:gd name="T82" fmla="*/ 97 w 268"/>
              <a:gd name="T83" fmla="*/ 266 h 268"/>
              <a:gd name="T84" fmla="*/ 114 w 268"/>
              <a:gd name="T85" fmla="*/ 250 h 268"/>
              <a:gd name="T86" fmla="*/ 114 w 268"/>
              <a:gd name="T87" fmla="*/ 249 h 268"/>
              <a:gd name="T88" fmla="*/ 146 w 268"/>
              <a:gd name="T89" fmla="*/ 251 h 268"/>
              <a:gd name="T90" fmla="*/ 146 w 268"/>
              <a:gd name="T91" fmla="*/ 251 h 268"/>
              <a:gd name="T92" fmla="*/ 162 w 268"/>
              <a:gd name="T93" fmla="*/ 268 h 268"/>
              <a:gd name="T94" fmla="*/ 200 w 268"/>
              <a:gd name="T95" fmla="*/ 254 h 268"/>
              <a:gd name="T96" fmla="*/ 202 w 268"/>
              <a:gd name="T97" fmla="*/ 230 h 268"/>
              <a:gd name="T98" fmla="*/ 78 w 268"/>
              <a:gd name="T99" fmla="*/ 155 h 268"/>
              <a:gd name="T100" fmla="*/ 113 w 268"/>
              <a:gd name="T101" fmla="*/ 78 h 268"/>
              <a:gd name="T102" fmla="*/ 190 w 268"/>
              <a:gd name="T103" fmla="*/ 113 h 268"/>
              <a:gd name="T104" fmla="*/ 155 w 268"/>
              <a:gd name="T105" fmla="*/ 190 h 268"/>
              <a:gd name="T106" fmla="*/ 78 w 268"/>
              <a:gd name="T107" fmla="*/ 155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8" h="268">
                <a:moveTo>
                  <a:pt x="202" y="230"/>
                </a:moveTo>
                <a:cubicBezTo>
                  <a:pt x="202" y="230"/>
                  <a:pt x="202" y="230"/>
                  <a:pt x="202" y="230"/>
                </a:cubicBezTo>
                <a:cubicBezTo>
                  <a:pt x="210" y="224"/>
                  <a:pt x="218" y="216"/>
                  <a:pt x="225" y="208"/>
                </a:cubicBezTo>
                <a:cubicBezTo>
                  <a:pt x="225" y="208"/>
                  <a:pt x="225" y="208"/>
                  <a:pt x="225" y="208"/>
                </a:cubicBezTo>
                <a:cubicBezTo>
                  <a:pt x="249" y="209"/>
                  <a:pt x="249" y="209"/>
                  <a:pt x="249" y="209"/>
                </a:cubicBezTo>
                <a:cubicBezTo>
                  <a:pt x="266" y="172"/>
                  <a:pt x="266" y="172"/>
                  <a:pt x="266" y="172"/>
                </a:cubicBezTo>
                <a:cubicBezTo>
                  <a:pt x="250" y="154"/>
                  <a:pt x="250" y="154"/>
                  <a:pt x="250" y="154"/>
                </a:cubicBezTo>
                <a:cubicBezTo>
                  <a:pt x="250" y="154"/>
                  <a:pt x="250" y="154"/>
                  <a:pt x="250" y="154"/>
                </a:cubicBezTo>
                <a:cubicBezTo>
                  <a:pt x="251" y="144"/>
                  <a:pt x="252" y="133"/>
                  <a:pt x="251" y="122"/>
                </a:cubicBezTo>
                <a:cubicBezTo>
                  <a:pt x="251" y="122"/>
                  <a:pt x="251" y="122"/>
                  <a:pt x="251" y="122"/>
                </a:cubicBezTo>
                <a:cubicBezTo>
                  <a:pt x="268" y="106"/>
                  <a:pt x="268" y="106"/>
                  <a:pt x="268" y="106"/>
                </a:cubicBezTo>
                <a:cubicBezTo>
                  <a:pt x="254" y="68"/>
                  <a:pt x="254" y="68"/>
                  <a:pt x="254" y="68"/>
                </a:cubicBezTo>
                <a:cubicBezTo>
                  <a:pt x="230" y="67"/>
                  <a:pt x="230" y="67"/>
                  <a:pt x="230" y="67"/>
                </a:cubicBezTo>
                <a:cubicBezTo>
                  <a:pt x="230" y="67"/>
                  <a:pt x="230" y="67"/>
                  <a:pt x="230" y="67"/>
                </a:cubicBezTo>
                <a:cubicBezTo>
                  <a:pt x="224" y="58"/>
                  <a:pt x="217" y="50"/>
                  <a:pt x="208" y="43"/>
                </a:cubicBezTo>
                <a:cubicBezTo>
                  <a:pt x="208" y="43"/>
                  <a:pt x="208" y="43"/>
                  <a:pt x="208" y="43"/>
                </a:cubicBezTo>
                <a:cubicBezTo>
                  <a:pt x="209" y="20"/>
                  <a:pt x="209" y="20"/>
                  <a:pt x="209" y="20"/>
                </a:cubicBezTo>
                <a:cubicBezTo>
                  <a:pt x="172" y="3"/>
                  <a:pt x="172" y="3"/>
                  <a:pt x="172" y="3"/>
                </a:cubicBezTo>
                <a:cubicBezTo>
                  <a:pt x="155" y="19"/>
                  <a:pt x="155" y="19"/>
                  <a:pt x="155" y="19"/>
                </a:cubicBezTo>
                <a:cubicBezTo>
                  <a:pt x="155" y="19"/>
                  <a:pt x="155" y="19"/>
                  <a:pt x="155" y="19"/>
                </a:cubicBezTo>
                <a:cubicBezTo>
                  <a:pt x="144" y="17"/>
                  <a:pt x="133" y="17"/>
                  <a:pt x="122" y="18"/>
                </a:cubicBezTo>
                <a:cubicBezTo>
                  <a:pt x="122" y="18"/>
                  <a:pt x="122" y="18"/>
                  <a:pt x="122" y="18"/>
                </a:cubicBezTo>
                <a:cubicBezTo>
                  <a:pt x="107" y="0"/>
                  <a:pt x="107" y="0"/>
                  <a:pt x="107" y="0"/>
                </a:cubicBezTo>
                <a:cubicBezTo>
                  <a:pt x="68" y="15"/>
                  <a:pt x="68" y="15"/>
                  <a:pt x="68" y="15"/>
                </a:cubicBezTo>
                <a:cubicBezTo>
                  <a:pt x="67" y="38"/>
                  <a:pt x="67" y="38"/>
                  <a:pt x="67" y="38"/>
                </a:cubicBezTo>
                <a:cubicBezTo>
                  <a:pt x="67" y="38"/>
                  <a:pt x="67" y="38"/>
                  <a:pt x="67" y="38"/>
                </a:cubicBezTo>
                <a:cubicBezTo>
                  <a:pt x="58" y="45"/>
                  <a:pt x="50" y="52"/>
                  <a:pt x="44" y="60"/>
                </a:cubicBezTo>
                <a:cubicBezTo>
                  <a:pt x="44" y="60"/>
                  <a:pt x="44" y="60"/>
                  <a:pt x="44" y="60"/>
                </a:cubicBezTo>
                <a:cubicBezTo>
                  <a:pt x="20" y="58"/>
                  <a:pt x="20" y="58"/>
                  <a:pt x="20" y="58"/>
                </a:cubicBezTo>
                <a:cubicBezTo>
                  <a:pt x="3" y="97"/>
                  <a:pt x="3" y="97"/>
                  <a:pt x="3" y="97"/>
                </a:cubicBezTo>
                <a:cubicBezTo>
                  <a:pt x="19" y="114"/>
                  <a:pt x="19" y="114"/>
                  <a:pt x="19" y="114"/>
                </a:cubicBezTo>
                <a:cubicBezTo>
                  <a:pt x="19" y="114"/>
                  <a:pt x="19" y="114"/>
                  <a:pt x="19" y="114"/>
                </a:cubicBezTo>
                <a:cubicBezTo>
                  <a:pt x="17" y="124"/>
                  <a:pt x="17" y="135"/>
                  <a:pt x="18" y="146"/>
                </a:cubicBezTo>
                <a:cubicBezTo>
                  <a:pt x="18" y="146"/>
                  <a:pt x="18" y="146"/>
                  <a:pt x="18" y="146"/>
                </a:cubicBezTo>
                <a:cubicBezTo>
                  <a:pt x="0" y="161"/>
                  <a:pt x="0" y="161"/>
                  <a:pt x="0" y="161"/>
                </a:cubicBezTo>
                <a:cubicBezTo>
                  <a:pt x="15" y="201"/>
                  <a:pt x="15" y="201"/>
                  <a:pt x="15" y="201"/>
                </a:cubicBezTo>
                <a:cubicBezTo>
                  <a:pt x="38" y="201"/>
                  <a:pt x="38" y="201"/>
                  <a:pt x="38" y="201"/>
                </a:cubicBezTo>
                <a:cubicBezTo>
                  <a:pt x="38" y="201"/>
                  <a:pt x="38" y="201"/>
                  <a:pt x="38" y="201"/>
                </a:cubicBezTo>
                <a:cubicBezTo>
                  <a:pt x="45" y="210"/>
                  <a:pt x="52" y="218"/>
                  <a:pt x="60" y="225"/>
                </a:cubicBezTo>
                <a:cubicBezTo>
                  <a:pt x="60" y="225"/>
                  <a:pt x="60" y="225"/>
                  <a:pt x="60" y="225"/>
                </a:cubicBezTo>
                <a:cubicBezTo>
                  <a:pt x="59" y="248"/>
                  <a:pt x="59" y="248"/>
                  <a:pt x="59" y="248"/>
                </a:cubicBezTo>
                <a:cubicBezTo>
                  <a:pt x="97" y="266"/>
                  <a:pt x="97" y="266"/>
                  <a:pt x="97" y="266"/>
                </a:cubicBezTo>
                <a:cubicBezTo>
                  <a:pt x="114" y="250"/>
                  <a:pt x="114" y="250"/>
                  <a:pt x="114" y="250"/>
                </a:cubicBezTo>
                <a:cubicBezTo>
                  <a:pt x="114" y="249"/>
                  <a:pt x="114" y="249"/>
                  <a:pt x="114" y="249"/>
                </a:cubicBezTo>
                <a:cubicBezTo>
                  <a:pt x="125" y="251"/>
                  <a:pt x="135" y="252"/>
                  <a:pt x="146" y="251"/>
                </a:cubicBezTo>
                <a:cubicBezTo>
                  <a:pt x="146" y="251"/>
                  <a:pt x="146" y="251"/>
                  <a:pt x="146" y="251"/>
                </a:cubicBezTo>
                <a:cubicBezTo>
                  <a:pt x="162" y="268"/>
                  <a:pt x="162" y="268"/>
                  <a:pt x="162" y="268"/>
                </a:cubicBezTo>
                <a:cubicBezTo>
                  <a:pt x="200" y="254"/>
                  <a:pt x="200" y="254"/>
                  <a:pt x="200" y="254"/>
                </a:cubicBezTo>
                <a:lnTo>
                  <a:pt x="202" y="230"/>
                </a:lnTo>
                <a:close/>
                <a:moveTo>
                  <a:pt x="78" y="155"/>
                </a:moveTo>
                <a:cubicBezTo>
                  <a:pt x="67" y="124"/>
                  <a:pt x="83" y="90"/>
                  <a:pt x="113" y="78"/>
                </a:cubicBezTo>
                <a:cubicBezTo>
                  <a:pt x="144" y="67"/>
                  <a:pt x="179" y="82"/>
                  <a:pt x="190" y="113"/>
                </a:cubicBezTo>
                <a:cubicBezTo>
                  <a:pt x="202" y="144"/>
                  <a:pt x="186" y="179"/>
                  <a:pt x="155" y="190"/>
                </a:cubicBezTo>
                <a:cubicBezTo>
                  <a:pt x="124" y="202"/>
                  <a:pt x="90" y="186"/>
                  <a:pt x="78" y="155"/>
                </a:cubicBezTo>
                <a:close/>
              </a:path>
            </a:pathLst>
          </a:custGeom>
          <a:solidFill>
            <a:srgbClr val="3E3A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7" name="Group 30"/>
          <p:cNvGrpSpPr>
            <a:grpSpLocks noChangeAspect="1"/>
          </p:cNvGrpSpPr>
          <p:nvPr/>
        </p:nvGrpSpPr>
        <p:grpSpPr bwMode="auto">
          <a:xfrm>
            <a:off x="2178278" y="1333837"/>
            <a:ext cx="862013" cy="862013"/>
            <a:chOff x="2608" y="1348"/>
            <a:chExt cx="543" cy="543"/>
          </a:xfrm>
        </p:grpSpPr>
        <p:sp>
          <p:nvSpPr>
            <p:cNvPr id="29" name="Freeform 31"/>
            <p:cNvSpPr>
              <a:spLocks noEditPoints="1"/>
            </p:cNvSpPr>
            <p:nvPr/>
          </p:nvSpPr>
          <p:spPr bwMode="auto">
            <a:xfrm>
              <a:off x="2608" y="1348"/>
              <a:ext cx="543" cy="543"/>
            </a:xfrm>
            <a:custGeom>
              <a:avLst/>
              <a:gdLst>
                <a:gd name="T0" fmla="*/ 164 w 230"/>
                <a:gd name="T1" fmla="*/ 220 h 230"/>
                <a:gd name="T2" fmla="*/ 171 w 230"/>
                <a:gd name="T3" fmla="*/ 195 h 230"/>
                <a:gd name="T4" fmla="*/ 201 w 230"/>
                <a:gd name="T5" fmla="*/ 193 h 230"/>
                <a:gd name="T6" fmla="*/ 197 w 230"/>
                <a:gd name="T7" fmla="*/ 168 h 230"/>
                <a:gd name="T8" fmla="*/ 224 w 230"/>
                <a:gd name="T9" fmla="*/ 155 h 230"/>
                <a:gd name="T10" fmla="*/ 211 w 230"/>
                <a:gd name="T11" fmla="*/ 131 h 230"/>
                <a:gd name="T12" fmla="*/ 230 w 230"/>
                <a:gd name="T13" fmla="*/ 108 h 230"/>
                <a:gd name="T14" fmla="*/ 210 w 230"/>
                <a:gd name="T15" fmla="*/ 95 h 230"/>
                <a:gd name="T16" fmla="*/ 220 w 230"/>
                <a:gd name="T17" fmla="*/ 67 h 230"/>
                <a:gd name="T18" fmla="*/ 195 w 230"/>
                <a:gd name="T19" fmla="*/ 60 h 230"/>
                <a:gd name="T20" fmla="*/ 194 w 230"/>
                <a:gd name="T21" fmla="*/ 30 h 230"/>
                <a:gd name="T22" fmla="*/ 168 w 230"/>
                <a:gd name="T23" fmla="*/ 33 h 230"/>
                <a:gd name="T24" fmla="*/ 155 w 230"/>
                <a:gd name="T25" fmla="*/ 7 h 230"/>
                <a:gd name="T26" fmla="*/ 133 w 230"/>
                <a:gd name="T27" fmla="*/ 19 h 230"/>
                <a:gd name="T28" fmla="*/ 111 w 230"/>
                <a:gd name="T29" fmla="*/ 0 h 230"/>
                <a:gd name="T30" fmla="*/ 94 w 230"/>
                <a:gd name="T31" fmla="*/ 19 h 230"/>
                <a:gd name="T32" fmla="*/ 67 w 230"/>
                <a:gd name="T33" fmla="*/ 10 h 230"/>
                <a:gd name="T34" fmla="*/ 58 w 230"/>
                <a:gd name="T35" fmla="*/ 35 h 230"/>
                <a:gd name="T36" fmla="*/ 30 w 230"/>
                <a:gd name="T37" fmla="*/ 37 h 230"/>
                <a:gd name="T38" fmla="*/ 32 w 230"/>
                <a:gd name="T39" fmla="*/ 62 h 230"/>
                <a:gd name="T40" fmla="*/ 7 w 230"/>
                <a:gd name="T41" fmla="*/ 75 h 230"/>
                <a:gd name="T42" fmla="*/ 18 w 230"/>
                <a:gd name="T43" fmla="*/ 100 h 230"/>
                <a:gd name="T44" fmla="*/ 0 w 230"/>
                <a:gd name="T45" fmla="*/ 122 h 230"/>
                <a:gd name="T46" fmla="*/ 19 w 230"/>
                <a:gd name="T47" fmla="*/ 137 h 230"/>
                <a:gd name="T48" fmla="*/ 10 w 230"/>
                <a:gd name="T49" fmla="*/ 164 h 230"/>
                <a:gd name="T50" fmla="*/ 34 w 230"/>
                <a:gd name="T51" fmla="*/ 172 h 230"/>
                <a:gd name="T52" fmla="*/ 37 w 230"/>
                <a:gd name="T53" fmla="*/ 200 h 230"/>
                <a:gd name="T54" fmla="*/ 62 w 230"/>
                <a:gd name="T55" fmla="*/ 198 h 230"/>
                <a:gd name="T56" fmla="*/ 75 w 230"/>
                <a:gd name="T57" fmla="*/ 223 h 230"/>
                <a:gd name="T58" fmla="*/ 97 w 230"/>
                <a:gd name="T59" fmla="*/ 212 h 230"/>
                <a:gd name="T60" fmla="*/ 119 w 230"/>
                <a:gd name="T61" fmla="*/ 230 h 230"/>
                <a:gd name="T62" fmla="*/ 136 w 230"/>
                <a:gd name="T63" fmla="*/ 211 h 230"/>
                <a:gd name="T64" fmla="*/ 30 w 230"/>
                <a:gd name="T65" fmla="*/ 147 h 230"/>
                <a:gd name="T66" fmla="*/ 199 w 230"/>
                <a:gd name="T67" fmla="*/ 84 h 230"/>
                <a:gd name="T68" fmla="*/ 30 w 230"/>
                <a:gd name="T69" fmla="*/ 14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0" h="230">
                  <a:moveTo>
                    <a:pt x="147" y="226"/>
                  </a:moveTo>
                  <a:cubicBezTo>
                    <a:pt x="164" y="220"/>
                    <a:pt x="164" y="220"/>
                    <a:pt x="164" y="220"/>
                  </a:cubicBezTo>
                  <a:cubicBezTo>
                    <a:pt x="162" y="201"/>
                    <a:pt x="162" y="201"/>
                    <a:pt x="162" y="201"/>
                  </a:cubicBezTo>
                  <a:cubicBezTo>
                    <a:pt x="165" y="199"/>
                    <a:pt x="168" y="197"/>
                    <a:pt x="171" y="195"/>
                  </a:cubicBezTo>
                  <a:cubicBezTo>
                    <a:pt x="187" y="205"/>
                    <a:pt x="187" y="205"/>
                    <a:pt x="187" y="205"/>
                  </a:cubicBezTo>
                  <a:cubicBezTo>
                    <a:pt x="201" y="193"/>
                    <a:pt x="201" y="193"/>
                    <a:pt x="201" y="193"/>
                  </a:cubicBezTo>
                  <a:cubicBezTo>
                    <a:pt x="191" y="176"/>
                    <a:pt x="191" y="176"/>
                    <a:pt x="191" y="176"/>
                  </a:cubicBezTo>
                  <a:cubicBezTo>
                    <a:pt x="193" y="173"/>
                    <a:pt x="195" y="171"/>
                    <a:pt x="197" y="168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24" y="155"/>
                    <a:pt x="224" y="155"/>
                    <a:pt x="224" y="155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39"/>
                    <a:pt x="210" y="135"/>
                    <a:pt x="211" y="131"/>
                  </a:cubicBezTo>
                  <a:cubicBezTo>
                    <a:pt x="230" y="127"/>
                    <a:pt x="230" y="127"/>
                    <a:pt x="230" y="127"/>
                  </a:cubicBezTo>
                  <a:cubicBezTo>
                    <a:pt x="230" y="108"/>
                    <a:pt x="230" y="108"/>
                    <a:pt x="230" y="108"/>
                  </a:cubicBezTo>
                  <a:cubicBezTo>
                    <a:pt x="211" y="103"/>
                    <a:pt x="211" y="103"/>
                    <a:pt x="211" y="103"/>
                  </a:cubicBezTo>
                  <a:cubicBezTo>
                    <a:pt x="211" y="100"/>
                    <a:pt x="211" y="97"/>
                    <a:pt x="210" y="95"/>
                  </a:cubicBezTo>
                  <a:cubicBezTo>
                    <a:pt x="226" y="84"/>
                    <a:pt x="226" y="84"/>
                    <a:pt x="226" y="84"/>
                  </a:cubicBezTo>
                  <a:cubicBezTo>
                    <a:pt x="220" y="67"/>
                    <a:pt x="220" y="67"/>
                    <a:pt x="220" y="67"/>
                  </a:cubicBezTo>
                  <a:cubicBezTo>
                    <a:pt x="200" y="68"/>
                    <a:pt x="200" y="68"/>
                    <a:pt x="200" y="68"/>
                  </a:cubicBezTo>
                  <a:cubicBezTo>
                    <a:pt x="199" y="66"/>
                    <a:pt x="197" y="63"/>
                    <a:pt x="195" y="60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194" y="30"/>
                    <a:pt x="194" y="30"/>
                    <a:pt x="194" y="30"/>
                  </a:cubicBezTo>
                  <a:cubicBezTo>
                    <a:pt x="176" y="40"/>
                    <a:pt x="176" y="40"/>
                    <a:pt x="176" y="40"/>
                  </a:cubicBezTo>
                  <a:cubicBezTo>
                    <a:pt x="174" y="37"/>
                    <a:pt x="171" y="35"/>
                    <a:pt x="168" y="33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55" y="7"/>
                    <a:pt x="155" y="7"/>
                    <a:pt x="155" y="7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0" y="21"/>
                    <a:pt x="136" y="20"/>
                    <a:pt x="133" y="19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2" y="18"/>
                    <a:pt x="98" y="19"/>
                    <a:pt x="94" y="19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5" y="31"/>
                    <a:pt x="62" y="33"/>
                    <a:pt x="58" y="3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6" y="56"/>
                    <a:pt x="34" y="59"/>
                    <a:pt x="32" y="62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19" y="91"/>
                    <a:pt x="18" y="95"/>
                    <a:pt x="18" y="10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17" y="130"/>
                    <a:pt x="18" y="133"/>
                    <a:pt x="19" y="137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28" y="162"/>
                    <a:pt x="28" y="162"/>
                    <a:pt x="28" y="162"/>
                  </a:cubicBezTo>
                  <a:cubicBezTo>
                    <a:pt x="30" y="165"/>
                    <a:pt x="32" y="169"/>
                    <a:pt x="34" y="172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37" y="200"/>
                    <a:pt x="37" y="200"/>
                    <a:pt x="37" y="200"/>
                  </a:cubicBezTo>
                  <a:cubicBezTo>
                    <a:pt x="52" y="191"/>
                    <a:pt x="52" y="191"/>
                    <a:pt x="52" y="191"/>
                  </a:cubicBezTo>
                  <a:cubicBezTo>
                    <a:pt x="56" y="194"/>
                    <a:pt x="59" y="196"/>
                    <a:pt x="62" y="198"/>
                  </a:cubicBezTo>
                  <a:cubicBezTo>
                    <a:pt x="59" y="216"/>
                    <a:pt x="59" y="216"/>
                    <a:pt x="59" y="216"/>
                  </a:cubicBezTo>
                  <a:cubicBezTo>
                    <a:pt x="75" y="223"/>
                    <a:pt x="75" y="223"/>
                    <a:pt x="75" y="223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90" y="210"/>
                    <a:pt x="94" y="211"/>
                    <a:pt x="97" y="212"/>
                  </a:cubicBezTo>
                  <a:cubicBezTo>
                    <a:pt x="101" y="230"/>
                    <a:pt x="101" y="230"/>
                    <a:pt x="101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24" y="213"/>
                    <a:pt x="124" y="213"/>
                    <a:pt x="124" y="213"/>
                  </a:cubicBezTo>
                  <a:cubicBezTo>
                    <a:pt x="128" y="212"/>
                    <a:pt x="132" y="212"/>
                    <a:pt x="136" y="211"/>
                  </a:cubicBezTo>
                  <a:lnTo>
                    <a:pt x="147" y="226"/>
                  </a:lnTo>
                  <a:close/>
                  <a:moveTo>
                    <a:pt x="30" y="147"/>
                  </a:moveTo>
                  <a:cubicBezTo>
                    <a:pt x="12" y="100"/>
                    <a:pt x="36" y="48"/>
                    <a:pt x="83" y="31"/>
                  </a:cubicBezTo>
                  <a:cubicBezTo>
                    <a:pt x="129" y="14"/>
                    <a:pt x="181" y="37"/>
                    <a:pt x="199" y="84"/>
                  </a:cubicBezTo>
                  <a:cubicBezTo>
                    <a:pt x="216" y="131"/>
                    <a:pt x="192" y="182"/>
                    <a:pt x="146" y="200"/>
                  </a:cubicBezTo>
                  <a:cubicBezTo>
                    <a:pt x="99" y="217"/>
                    <a:pt x="47" y="193"/>
                    <a:pt x="30" y="147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32"/>
            <p:cNvSpPr>
              <a:spLocks noEditPoints="1"/>
            </p:cNvSpPr>
            <p:nvPr/>
          </p:nvSpPr>
          <p:spPr bwMode="auto">
            <a:xfrm>
              <a:off x="2650" y="1393"/>
              <a:ext cx="454" cy="456"/>
            </a:xfrm>
            <a:custGeom>
              <a:avLst/>
              <a:gdLst>
                <a:gd name="T0" fmla="*/ 176 w 192"/>
                <a:gd name="T1" fmla="*/ 67 h 193"/>
                <a:gd name="T2" fmla="*/ 67 w 192"/>
                <a:gd name="T3" fmla="*/ 17 h 193"/>
                <a:gd name="T4" fmla="*/ 16 w 192"/>
                <a:gd name="T5" fmla="*/ 126 h 193"/>
                <a:gd name="T6" fmla="*/ 126 w 192"/>
                <a:gd name="T7" fmla="*/ 176 h 193"/>
                <a:gd name="T8" fmla="*/ 176 w 192"/>
                <a:gd name="T9" fmla="*/ 67 h 193"/>
                <a:gd name="T10" fmla="*/ 86 w 192"/>
                <a:gd name="T11" fmla="*/ 22 h 193"/>
                <a:gd name="T12" fmla="*/ 160 w 192"/>
                <a:gd name="T13" fmla="*/ 57 h 193"/>
                <a:gd name="T14" fmla="*/ 157 w 192"/>
                <a:gd name="T15" fmla="*/ 66 h 193"/>
                <a:gd name="T16" fmla="*/ 116 w 192"/>
                <a:gd name="T17" fmla="*/ 82 h 193"/>
                <a:gd name="T18" fmla="*/ 94 w 192"/>
                <a:gd name="T19" fmla="*/ 72 h 193"/>
                <a:gd name="T20" fmla="*/ 79 w 192"/>
                <a:gd name="T21" fmla="*/ 32 h 193"/>
                <a:gd name="T22" fmla="*/ 86 w 192"/>
                <a:gd name="T23" fmla="*/ 22 h 193"/>
                <a:gd name="T24" fmla="*/ 32 w 192"/>
                <a:gd name="T25" fmla="*/ 113 h 193"/>
                <a:gd name="T26" fmla="*/ 22 w 192"/>
                <a:gd name="T27" fmla="*/ 106 h 193"/>
                <a:gd name="T28" fmla="*/ 57 w 192"/>
                <a:gd name="T29" fmla="*/ 33 h 193"/>
                <a:gd name="T30" fmla="*/ 67 w 192"/>
                <a:gd name="T31" fmla="*/ 37 h 193"/>
                <a:gd name="T32" fmla="*/ 82 w 192"/>
                <a:gd name="T33" fmla="*/ 77 h 193"/>
                <a:gd name="T34" fmla="*/ 72 w 192"/>
                <a:gd name="T35" fmla="*/ 98 h 193"/>
                <a:gd name="T36" fmla="*/ 32 w 192"/>
                <a:gd name="T37" fmla="*/ 113 h 193"/>
                <a:gd name="T38" fmla="*/ 91 w 192"/>
                <a:gd name="T39" fmla="*/ 82 h 193"/>
                <a:gd name="T40" fmla="*/ 111 w 192"/>
                <a:gd name="T41" fmla="*/ 91 h 193"/>
                <a:gd name="T42" fmla="*/ 102 w 192"/>
                <a:gd name="T43" fmla="*/ 111 h 193"/>
                <a:gd name="T44" fmla="*/ 82 w 192"/>
                <a:gd name="T45" fmla="*/ 102 h 193"/>
                <a:gd name="T46" fmla="*/ 91 w 192"/>
                <a:gd name="T47" fmla="*/ 82 h 193"/>
                <a:gd name="T48" fmla="*/ 107 w 192"/>
                <a:gd name="T49" fmla="*/ 171 h 193"/>
                <a:gd name="T50" fmla="*/ 33 w 192"/>
                <a:gd name="T51" fmla="*/ 138 h 193"/>
                <a:gd name="T52" fmla="*/ 38 w 192"/>
                <a:gd name="T53" fmla="*/ 125 h 193"/>
                <a:gd name="T54" fmla="*/ 76 w 192"/>
                <a:gd name="T55" fmla="*/ 111 h 193"/>
                <a:gd name="T56" fmla="*/ 98 w 192"/>
                <a:gd name="T57" fmla="*/ 121 h 193"/>
                <a:gd name="T58" fmla="*/ 112 w 192"/>
                <a:gd name="T59" fmla="*/ 158 h 193"/>
                <a:gd name="T60" fmla="*/ 107 w 192"/>
                <a:gd name="T61" fmla="*/ 171 h 193"/>
                <a:gd name="T62" fmla="*/ 125 w 192"/>
                <a:gd name="T63" fmla="*/ 155 h 193"/>
                <a:gd name="T64" fmla="*/ 111 w 192"/>
                <a:gd name="T65" fmla="*/ 116 h 193"/>
                <a:gd name="T66" fmla="*/ 121 w 192"/>
                <a:gd name="T67" fmla="*/ 94 h 193"/>
                <a:gd name="T68" fmla="*/ 161 w 192"/>
                <a:gd name="T69" fmla="*/ 79 h 193"/>
                <a:gd name="T70" fmla="*/ 170 w 192"/>
                <a:gd name="T71" fmla="*/ 84 h 193"/>
                <a:gd name="T72" fmla="*/ 137 w 192"/>
                <a:gd name="T73" fmla="*/ 160 h 193"/>
                <a:gd name="T74" fmla="*/ 125 w 192"/>
                <a:gd name="T75" fmla="*/ 15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93">
                  <a:moveTo>
                    <a:pt x="176" y="67"/>
                  </a:moveTo>
                  <a:cubicBezTo>
                    <a:pt x="160" y="23"/>
                    <a:pt x="111" y="0"/>
                    <a:pt x="67" y="17"/>
                  </a:cubicBezTo>
                  <a:cubicBezTo>
                    <a:pt x="22" y="33"/>
                    <a:pt x="0" y="82"/>
                    <a:pt x="16" y="126"/>
                  </a:cubicBezTo>
                  <a:cubicBezTo>
                    <a:pt x="33" y="170"/>
                    <a:pt x="82" y="193"/>
                    <a:pt x="126" y="176"/>
                  </a:cubicBezTo>
                  <a:cubicBezTo>
                    <a:pt x="170" y="160"/>
                    <a:pt x="192" y="111"/>
                    <a:pt x="176" y="67"/>
                  </a:cubicBezTo>
                  <a:close/>
                  <a:moveTo>
                    <a:pt x="86" y="22"/>
                  </a:moveTo>
                  <a:cubicBezTo>
                    <a:pt x="115" y="18"/>
                    <a:pt x="145" y="32"/>
                    <a:pt x="160" y="57"/>
                  </a:cubicBezTo>
                  <a:cubicBezTo>
                    <a:pt x="162" y="60"/>
                    <a:pt x="162" y="65"/>
                    <a:pt x="157" y="66"/>
                  </a:cubicBezTo>
                  <a:cubicBezTo>
                    <a:pt x="152" y="68"/>
                    <a:pt x="116" y="82"/>
                    <a:pt x="116" y="82"/>
                  </a:cubicBezTo>
                  <a:cubicBezTo>
                    <a:pt x="111" y="75"/>
                    <a:pt x="103" y="71"/>
                    <a:pt x="94" y="72"/>
                  </a:cubicBezTo>
                  <a:cubicBezTo>
                    <a:pt x="94" y="72"/>
                    <a:pt x="82" y="38"/>
                    <a:pt x="79" y="32"/>
                  </a:cubicBezTo>
                  <a:cubicBezTo>
                    <a:pt x="77" y="25"/>
                    <a:pt x="80" y="23"/>
                    <a:pt x="86" y="22"/>
                  </a:cubicBezTo>
                  <a:close/>
                  <a:moveTo>
                    <a:pt x="32" y="113"/>
                  </a:moveTo>
                  <a:cubicBezTo>
                    <a:pt x="26" y="115"/>
                    <a:pt x="22" y="111"/>
                    <a:pt x="22" y="106"/>
                  </a:cubicBezTo>
                  <a:cubicBezTo>
                    <a:pt x="18" y="77"/>
                    <a:pt x="32" y="48"/>
                    <a:pt x="57" y="33"/>
                  </a:cubicBezTo>
                  <a:cubicBezTo>
                    <a:pt x="61" y="30"/>
                    <a:pt x="65" y="32"/>
                    <a:pt x="67" y="37"/>
                  </a:cubicBezTo>
                  <a:cubicBezTo>
                    <a:pt x="69" y="42"/>
                    <a:pt x="82" y="77"/>
                    <a:pt x="82" y="77"/>
                  </a:cubicBezTo>
                  <a:cubicBezTo>
                    <a:pt x="75" y="81"/>
                    <a:pt x="71" y="90"/>
                    <a:pt x="72" y="98"/>
                  </a:cubicBezTo>
                  <a:cubicBezTo>
                    <a:pt x="72" y="98"/>
                    <a:pt x="38" y="111"/>
                    <a:pt x="32" y="113"/>
                  </a:cubicBezTo>
                  <a:close/>
                  <a:moveTo>
                    <a:pt x="91" y="82"/>
                  </a:moveTo>
                  <a:cubicBezTo>
                    <a:pt x="99" y="79"/>
                    <a:pt x="108" y="83"/>
                    <a:pt x="111" y="91"/>
                  </a:cubicBezTo>
                  <a:cubicBezTo>
                    <a:pt x="114" y="99"/>
                    <a:pt x="109" y="108"/>
                    <a:pt x="102" y="111"/>
                  </a:cubicBezTo>
                  <a:cubicBezTo>
                    <a:pt x="94" y="114"/>
                    <a:pt x="85" y="110"/>
                    <a:pt x="82" y="102"/>
                  </a:cubicBezTo>
                  <a:cubicBezTo>
                    <a:pt x="79" y="94"/>
                    <a:pt x="83" y="85"/>
                    <a:pt x="91" y="82"/>
                  </a:cubicBezTo>
                  <a:close/>
                  <a:moveTo>
                    <a:pt x="107" y="171"/>
                  </a:moveTo>
                  <a:cubicBezTo>
                    <a:pt x="78" y="175"/>
                    <a:pt x="49" y="162"/>
                    <a:pt x="33" y="138"/>
                  </a:cubicBezTo>
                  <a:cubicBezTo>
                    <a:pt x="30" y="132"/>
                    <a:pt x="31" y="127"/>
                    <a:pt x="38" y="125"/>
                  </a:cubicBezTo>
                  <a:cubicBezTo>
                    <a:pt x="44" y="123"/>
                    <a:pt x="76" y="111"/>
                    <a:pt x="76" y="111"/>
                  </a:cubicBezTo>
                  <a:cubicBezTo>
                    <a:pt x="81" y="118"/>
                    <a:pt x="90" y="122"/>
                    <a:pt x="98" y="121"/>
                  </a:cubicBezTo>
                  <a:cubicBezTo>
                    <a:pt x="98" y="121"/>
                    <a:pt x="109" y="149"/>
                    <a:pt x="112" y="158"/>
                  </a:cubicBezTo>
                  <a:cubicBezTo>
                    <a:pt x="116" y="167"/>
                    <a:pt x="112" y="169"/>
                    <a:pt x="107" y="171"/>
                  </a:cubicBezTo>
                  <a:close/>
                  <a:moveTo>
                    <a:pt x="125" y="155"/>
                  </a:moveTo>
                  <a:cubicBezTo>
                    <a:pt x="123" y="150"/>
                    <a:pt x="111" y="116"/>
                    <a:pt x="111" y="116"/>
                  </a:cubicBezTo>
                  <a:cubicBezTo>
                    <a:pt x="118" y="111"/>
                    <a:pt x="122" y="103"/>
                    <a:pt x="121" y="94"/>
                  </a:cubicBezTo>
                  <a:cubicBezTo>
                    <a:pt x="121" y="94"/>
                    <a:pt x="155" y="81"/>
                    <a:pt x="161" y="79"/>
                  </a:cubicBezTo>
                  <a:cubicBezTo>
                    <a:pt x="167" y="77"/>
                    <a:pt x="169" y="80"/>
                    <a:pt x="170" y="84"/>
                  </a:cubicBezTo>
                  <a:cubicBezTo>
                    <a:pt x="175" y="114"/>
                    <a:pt x="162" y="144"/>
                    <a:pt x="137" y="160"/>
                  </a:cubicBezTo>
                  <a:cubicBezTo>
                    <a:pt x="132" y="163"/>
                    <a:pt x="127" y="161"/>
                    <a:pt x="125" y="155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19" name="Freeform 37"/>
          <p:cNvSpPr>
            <a:spLocks noEditPoints="1"/>
          </p:cNvSpPr>
          <p:nvPr/>
        </p:nvSpPr>
        <p:spPr bwMode="auto">
          <a:xfrm>
            <a:off x="4933095" y="1914148"/>
            <a:ext cx="512779" cy="512781"/>
          </a:xfrm>
          <a:custGeom>
            <a:avLst/>
            <a:gdLst>
              <a:gd name="T0" fmla="*/ 73 w 80"/>
              <a:gd name="T1" fmla="*/ 17 h 80"/>
              <a:gd name="T2" fmla="*/ 64 w 80"/>
              <a:gd name="T3" fmla="*/ 16 h 80"/>
              <a:gd name="T4" fmla="*/ 61 w 80"/>
              <a:gd name="T5" fmla="*/ 6 h 80"/>
              <a:gd name="T6" fmla="*/ 53 w 80"/>
              <a:gd name="T7" fmla="*/ 9 h 80"/>
              <a:gd name="T8" fmla="*/ 47 w 80"/>
              <a:gd name="T9" fmla="*/ 1 h 80"/>
              <a:gd name="T10" fmla="*/ 40 w 80"/>
              <a:gd name="T11" fmla="*/ 6 h 80"/>
              <a:gd name="T12" fmla="*/ 31 w 80"/>
              <a:gd name="T13" fmla="*/ 1 h 80"/>
              <a:gd name="T14" fmla="*/ 27 w 80"/>
              <a:gd name="T15" fmla="*/ 9 h 80"/>
              <a:gd name="T16" fmla="*/ 17 w 80"/>
              <a:gd name="T17" fmla="*/ 7 h 80"/>
              <a:gd name="T18" fmla="*/ 16 w 80"/>
              <a:gd name="T19" fmla="*/ 16 h 80"/>
              <a:gd name="T20" fmla="*/ 6 w 80"/>
              <a:gd name="T21" fmla="*/ 18 h 80"/>
              <a:gd name="T22" fmla="*/ 9 w 80"/>
              <a:gd name="T23" fmla="*/ 27 h 80"/>
              <a:gd name="T24" fmla="*/ 1 w 80"/>
              <a:gd name="T25" fmla="*/ 33 h 80"/>
              <a:gd name="T26" fmla="*/ 6 w 80"/>
              <a:gd name="T27" fmla="*/ 39 h 80"/>
              <a:gd name="T28" fmla="*/ 1 w 80"/>
              <a:gd name="T29" fmla="*/ 48 h 80"/>
              <a:gd name="T30" fmla="*/ 9 w 80"/>
              <a:gd name="T31" fmla="*/ 53 h 80"/>
              <a:gd name="T32" fmla="*/ 7 w 80"/>
              <a:gd name="T33" fmla="*/ 63 h 80"/>
              <a:gd name="T34" fmla="*/ 16 w 80"/>
              <a:gd name="T35" fmla="*/ 64 h 80"/>
              <a:gd name="T36" fmla="*/ 18 w 80"/>
              <a:gd name="T37" fmla="*/ 74 h 80"/>
              <a:gd name="T38" fmla="*/ 27 w 80"/>
              <a:gd name="T39" fmla="*/ 71 h 80"/>
              <a:gd name="T40" fmla="*/ 33 w 80"/>
              <a:gd name="T41" fmla="*/ 79 h 80"/>
              <a:gd name="T42" fmla="*/ 40 w 80"/>
              <a:gd name="T43" fmla="*/ 74 h 80"/>
              <a:gd name="T44" fmla="*/ 49 w 80"/>
              <a:gd name="T45" fmla="*/ 79 h 80"/>
              <a:gd name="T46" fmla="*/ 53 w 80"/>
              <a:gd name="T47" fmla="*/ 71 h 80"/>
              <a:gd name="T48" fmla="*/ 62 w 80"/>
              <a:gd name="T49" fmla="*/ 73 h 80"/>
              <a:gd name="T50" fmla="*/ 64 w 80"/>
              <a:gd name="T51" fmla="*/ 64 h 80"/>
              <a:gd name="T52" fmla="*/ 73 w 80"/>
              <a:gd name="T53" fmla="*/ 62 h 80"/>
              <a:gd name="T54" fmla="*/ 71 w 80"/>
              <a:gd name="T55" fmla="*/ 53 h 80"/>
              <a:gd name="T56" fmla="*/ 79 w 80"/>
              <a:gd name="T57" fmla="*/ 47 h 80"/>
              <a:gd name="T58" fmla="*/ 74 w 80"/>
              <a:gd name="T59" fmla="*/ 40 h 80"/>
              <a:gd name="T60" fmla="*/ 79 w 80"/>
              <a:gd name="T61" fmla="*/ 32 h 80"/>
              <a:gd name="T62" fmla="*/ 71 w 80"/>
              <a:gd name="T63" fmla="*/ 27 h 80"/>
              <a:gd name="T64" fmla="*/ 44 w 80"/>
              <a:gd name="T65" fmla="*/ 47 h 80"/>
              <a:gd name="T66" fmla="*/ 36 w 80"/>
              <a:gd name="T67" fmla="*/ 34 h 80"/>
              <a:gd name="T68" fmla="*/ 44 w 80"/>
              <a:gd name="T69" fmla="*/ 47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0" h="80">
                <a:moveTo>
                  <a:pt x="76" y="23"/>
                </a:moveTo>
                <a:cubicBezTo>
                  <a:pt x="73" y="17"/>
                  <a:pt x="73" y="17"/>
                  <a:pt x="73" y="17"/>
                </a:cubicBezTo>
                <a:cubicBezTo>
                  <a:pt x="66" y="19"/>
                  <a:pt x="66" y="19"/>
                  <a:pt x="66" y="19"/>
                </a:cubicBezTo>
                <a:cubicBezTo>
                  <a:pt x="65" y="18"/>
                  <a:pt x="65" y="17"/>
                  <a:pt x="64" y="16"/>
                </a:cubicBezTo>
                <a:cubicBezTo>
                  <a:pt x="66" y="10"/>
                  <a:pt x="66" y="10"/>
                  <a:pt x="66" y="10"/>
                </a:cubicBezTo>
                <a:cubicBezTo>
                  <a:pt x="61" y="6"/>
                  <a:pt x="61" y="6"/>
                  <a:pt x="61" y="6"/>
                </a:cubicBezTo>
                <a:cubicBezTo>
                  <a:pt x="56" y="10"/>
                  <a:pt x="56" y="10"/>
                  <a:pt x="56" y="10"/>
                </a:cubicBezTo>
                <a:cubicBezTo>
                  <a:pt x="55" y="10"/>
                  <a:pt x="54" y="9"/>
                  <a:pt x="53" y="9"/>
                </a:cubicBezTo>
                <a:cubicBezTo>
                  <a:pt x="53" y="2"/>
                  <a:pt x="53" y="2"/>
                  <a:pt x="53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4" y="7"/>
                  <a:pt x="44" y="7"/>
                  <a:pt x="44" y="7"/>
                </a:cubicBezTo>
                <a:cubicBezTo>
                  <a:pt x="42" y="7"/>
                  <a:pt x="41" y="6"/>
                  <a:pt x="40" y="6"/>
                </a:cubicBezTo>
                <a:cubicBezTo>
                  <a:pt x="37" y="0"/>
                  <a:pt x="37" y="0"/>
                  <a:pt x="37" y="0"/>
                </a:cubicBezTo>
                <a:cubicBezTo>
                  <a:pt x="31" y="1"/>
                  <a:pt x="31" y="1"/>
                  <a:pt x="31" y="1"/>
                </a:cubicBezTo>
                <a:cubicBezTo>
                  <a:pt x="30" y="8"/>
                  <a:pt x="30" y="8"/>
                  <a:pt x="30" y="8"/>
                </a:cubicBezTo>
                <a:cubicBezTo>
                  <a:pt x="29" y="8"/>
                  <a:pt x="28" y="9"/>
                  <a:pt x="27" y="9"/>
                </a:cubicBezTo>
                <a:cubicBezTo>
                  <a:pt x="23" y="4"/>
                  <a:pt x="23" y="4"/>
                  <a:pt x="23" y="4"/>
                </a:cubicBezTo>
                <a:cubicBezTo>
                  <a:pt x="17" y="7"/>
                  <a:pt x="17" y="7"/>
                  <a:pt x="17" y="7"/>
                </a:cubicBezTo>
                <a:cubicBezTo>
                  <a:pt x="19" y="14"/>
                  <a:pt x="19" y="14"/>
                  <a:pt x="19" y="14"/>
                </a:cubicBezTo>
                <a:cubicBezTo>
                  <a:pt x="18" y="14"/>
                  <a:pt x="17" y="15"/>
                  <a:pt x="16" y="16"/>
                </a:cubicBezTo>
                <a:cubicBezTo>
                  <a:pt x="10" y="13"/>
                  <a:pt x="10" y="13"/>
                  <a:pt x="10" y="13"/>
                </a:cubicBezTo>
                <a:cubicBezTo>
                  <a:pt x="6" y="18"/>
                  <a:pt x="6" y="18"/>
                  <a:pt x="6" y="18"/>
                </a:cubicBezTo>
                <a:cubicBezTo>
                  <a:pt x="11" y="24"/>
                  <a:pt x="11" y="24"/>
                  <a:pt x="11" y="24"/>
                </a:cubicBezTo>
                <a:cubicBezTo>
                  <a:pt x="10" y="25"/>
                  <a:pt x="9" y="26"/>
                  <a:pt x="9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3"/>
                  <a:pt x="1" y="33"/>
                  <a:pt x="1" y="33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7"/>
                  <a:pt x="6" y="38"/>
                  <a:pt x="6" y="39"/>
                </a:cubicBezTo>
                <a:cubicBezTo>
                  <a:pt x="0" y="42"/>
                  <a:pt x="0" y="42"/>
                  <a:pt x="0" y="42"/>
                </a:cubicBezTo>
                <a:cubicBezTo>
                  <a:pt x="1" y="48"/>
                  <a:pt x="1" y="48"/>
                  <a:pt x="1" y="48"/>
                </a:cubicBezTo>
                <a:cubicBezTo>
                  <a:pt x="7" y="49"/>
                  <a:pt x="7" y="49"/>
                  <a:pt x="7" y="49"/>
                </a:cubicBezTo>
                <a:cubicBezTo>
                  <a:pt x="8" y="50"/>
                  <a:pt x="8" y="51"/>
                  <a:pt x="9" y="53"/>
                </a:cubicBezTo>
                <a:cubicBezTo>
                  <a:pt x="4" y="57"/>
                  <a:pt x="4" y="57"/>
                  <a:pt x="4" y="57"/>
                </a:cubicBezTo>
                <a:cubicBezTo>
                  <a:pt x="7" y="63"/>
                  <a:pt x="7" y="63"/>
                  <a:pt x="7" y="63"/>
                </a:cubicBezTo>
                <a:cubicBezTo>
                  <a:pt x="13" y="61"/>
                  <a:pt x="13" y="61"/>
                  <a:pt x="13" y="61"/>
                </a:cubicBezTo>
                <a:cubicBezTo>
                  <a:pt x="14" y="62"/>
                  <a:pt x="15" y="63"/>
                  <a:pt x="16" y="64"/>
                </a:cubicBezTo>
                <a:cubicBezTo>
                  <a:pt x="13" y="70"/>
                  <a:pt x="13" y="70"/>
                  <a:pt x="13" y="70"/>
                </a:cubicBezTo>
                <a:cubicBezTo>
                  <a:pt x="18" y="74"/>
                  <a:pt x="18" y="74"/>
                  <a:pt x="18" y="74"/>
                </a:cubicBezTo>
                <a:cubicBezTo>
                  <a:pt x="23" y="70"/>
                  <a:pt x="23" y="70"/>
                  <a:pt x="23" y="70"/>
                </a:cubicBezTo>
                <a:cubicBezTo>
                  <a:pt x="24" y="70"/>
                  <a:pt x="26" y="71"/>
                  <a:pt x="27" y="71"/>
                </a:cubicBezTo>
                <a:cubicBezTo>
                  <a:pt x="27" y="77"/>
                  <a:pt x="27" y="77"/>
                  <a:pt x="27" y="77"/>
                </a:cubicBezTo>
                <a:cubicBezTo>
                  <a:pt x="33" y="79"/>
                  <a:pt x="33" y="79"/>
                  <a:pt x="33" y="79"/>
                </a:cubicBezTo>
                <a:cubicBezTo>
                  <a:pt x="36" y="74"/>
                  <a:pt x="36" y="74"/>
                  <a:pt x="36" y="74"/>
                </a:cubicBezTo>
                <a:cubicBezTo>
                  <a:pt x="37" y="74"/>
                  <a:pt x="39" y="74"/>
                  <a:pt x="40" y="74"/>
                </a:cubicBezTo>
                <a:cubicBezTo>
                  <a:pt x="43" y="80"/>
                  <a:pt x="43" y="80"/>
                  <a:pt x="43" y="80"/>
                </a:cubicBezTo>
                <a:cubicBezTo>
                  <a:pt x="49" y="79"/>
                  <a:pt x="49" y="79"/>
                  <a:pt x="49" y="79"/>
                </a:cubicBezTo>
                <a:cubicBezTo>
                  <a:pt x="50" y="73"/>
                  <a:pt x="50" y="73"/>
                  <a:pt x="50" y="73"/>
                </a:cubicBezTo>
                <a:cubicBezTo>
                  <a:pt x="51" y="72"/>
                  <a:pt x="52" y="72"/>
                  <a:pt x="53" y="71"/>
                </a:cubicBezTo>
                <a:cubicBezTo>
                  <a:pt x="57" y="76"/>
                  <a:pt x="57" y="76"/>
                  <a:pt x="57" y="76"/>
                </a:cubicBezTo>
                <a:cubicBezTo>
                  <a:pt x="62" y="73"/>
                  <a:pt x="62" y="73"/>
                  <a:pt x="62" y="73"/>
                </a:cubicBezTo>
                <a:cubicBezTo>
                  <a:pt x="61" y="67"/>
                  <a:pt x="61" y="67"/>
                  <a:pt x="61" y="67"/>
                </a:cubicBezTo>
                <a:cubicBezTo>
                  <a:pt x="62" y="66"/>
                  <a:pt x="63" y="65"/>
                  <a:pt x="64" y="64"/>
                </a:cubicBezTo>
                <a:cubicBezTo>
                  <a:pt x="69" y="67"/>
                  <a:pt x="69" y="67"/>
                  <a:pt x="69" y="67"/>
                </a:cubicBezTo>
                <a:cubicBezTo>
                  <a:pt x="73" y="62"/>
                  <a:pt x="73" y="62"/>
                  <a:pt x="73" y="62"/>
                </a:cubicBezTo>
                <a:cubicBezTo>
                  <a:pt x="69" y="57"/>
                  <a:pt x="69" y="57"/>
                  <a:pt x="69" y="57"/>
                </a:cubicBezTo>
                <a:cubicBezTo>
                  <a:pt x="70" y="56"/>
                  <a:pt x="71" y="54"/>
                  <a:pt x="71" y="53"/>
                </a:cubicBezTo>
                <a:cubicBezTo>
                  <a:pt x="77" y="53"/>
                  <a:pt x="77" y="53"/>
                  <a:pt x="77" y="53"/>
                </a:cubicBezTo>
                <a:cubicBezTo>
                  <a:pt x="79" y="47"/>
                  <a:pt x="79" y="47"/>
                  <a:pt x="79" y="47"/>
                </a:cubicBezTo>
                <a:cubicBezTo>
                  <a:pt x="74" y="44"/>
                  <a:pt x="74" y="44"/>
                  <a:pt x="74" y="44"/>
                </a:cubicBezTo>
                <a:cubicBezTo>
                  <a:pt x="74" y="43"/>
                  <a:pt x="74" y="42"/>
                  <a:pt x="74" y="40"/>
                </a:cubicBezTo>
                <a:cubicBezTo>
                  <a:pt x="80" y="38"/>
                  <a:pt x="80" y="38"/>
                  <a:pt x="80" y="38"/>
                </a:cubicBezTo>
                <a:cubicBezTo>
                  <a:pt x="79" y="32"/>
                  <a:pt x="79" y="32"/>
                  <a:pt x="79" y="32"/>
                </a:cubicBezTo>
                <a:cubicBezTo>
                  <a:pt x="72" y="31"/>
                  <a:pt x="72" y="31"/>
                  <a:pt x="72" y="31"/>
                </a:cubicBezTo>
                <a:cubicBezTo>
                  <a:pt x="72" y="30"/>
                  <a:pt x="72" y="28"/>
                  <a:pt x="71" y="27"/>
                </a:cubicBezTo>
                <a:lnTo>
                  <a:pt x="76" y="23"/>
                </a:lnTo>
                <a:close/>
                <a:moveTo>
                  <a:pt x="44" y="47"/>
                </a:moveTo>
                <a:cubicBezTo>
                  <a:pt x="40" y="49"/>
                  <a:pt x="35" y="48"/>
                  <a:pt x="33" y="44"/>
                </a:cubicBezTo>
                <a:cubicBezTo>
                  <a:pt x="31" y="40"/>
                  <a:pt x="32" y="36"/>
                  <a:pt x="36" y="34"/>
                </a:cubicBezTo>
                <a:cubicBezTo>
                  <a:pt x="40" y="31"/>
                  <a:pt x="45" y="33"/>
                  <a:pt x="47" y="36"/>
                </a:cubicBezTo>
                <a:cubicBezTo>
                  <a:pt x="49" y="40"/>
                  <a:pt x="48" y="45"/>
                  <a:pt x="44" y="47"/>
                </a:cubicBezTo>
                <a:close/>
              </a:path>
            </a:pathLst>
          </a:custGeom>
          <a:solidFill>
            <a:srgbClr val="8989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20" name="Group 41"/>
          <p:cNvGrpSpPr>
            <a:grpSpLocks noChangeAspect="1"/>
          </p:cNvGrpSpPr>
          <p:nvPr/>
        </p:nvGrpSpPr>
        <p:grpSpPr bwMode="auto">
          <a:xfrm>
            <a:off x="6967254" y="2015070"/>
            <a:ext cx="805146" cy="805146"/>
            <a:chOff x="1100" y="328"/>
            <a:chExt cx="517" cy="517"/>
          </a:xfrm>
        </p:grpSpPr>
        <p:sp>
          <p:nvSpPr>
            <p:cNvPr id="522" name="Freeform 42"/>
            <p:cNvSpPr>
              <a:spLocks noEditPoints="1"/>
            </p:cNvSpPr>
            <p:nvPr/>
          </p:nvSpPr>
          <p:spPr bwMode="auto">
            <a:xfrm>
              <a:off x="1100" y="328"/>
              <a:ext cx="517" cy="517"/>
            </a:xfrm>
            <a:custGeom>
              <a:avLst/>
              <a:gdLst>
                <a:gd name="T0" fmla="*/ 214 w 219"/>
                <a:gd name="T1" fmla="*/ 77 h 219"/>
                <a:gd name="T2" fmla="*/ 192 w 219"/>
                <a:gd name="T3" fmla="*/ 67 h 219"/>
                <a:gd name="T4" fmla="*/ 193 w 219"/>
                <a:gd name="T5" fmla="*/ 39 h 219"/>
                <a:gd name="T6" fmla="*/ 169 w 219"/>
                <a:gd name="T7" fmla="*/ 39 h 219"/>
                <a:gd name="T8" fmla="*/ 161 w 219"/>
                <a:gd name="T9" fmla="*/ 12 h 219"/>
                <a:gd name="T10" fmla="*/ 136 w 219"/>
                <a:gd name="T11" fmla="*/ 21 h 219"/>
                <a:gd name="T12" fmla="*/ 118 w 219"/>
                <a:gd name="T13" fmla="*/ 0 h 219"/>
                <a:gd name="T14" fmla="*/ 102 w 219"/>
                <a:gd name="T15" fmla="*/ 18 h 219"/>
                <a:gd name="T16" fmla="*/ 77 w 219"/>
                <a:gd name="T17" fmla="*/ 5 h 219"/>
                <a:gd name="T18" fmla="*/ 68 w 219"/>
                <a:gd name="T19" fmla="*/ 27 h 219"/>
                <a:gd name="T20" fmla="*/ 40 w 219"/>
                <a:gd name="T21" fmla="*/ 25 h 219"/>
                <a:gd name="T22" fmla="*/ 39 w 219"/>
                <a:gd name="T23" fmla="*/ 49 h 219"/>
                <a:gd name="T24" fmla="*/ 12 w 219"/>
                <a:gd name="T25" fmla="*/ 58 h 219"/>
                <a:gd name="T26" fmla="*/ 22 w 219"/>
                <a:gd name="T27" fmla="*/ 80 h 219"/>
                <a:gd name="T28" fmla="*/ 0 w 219"/>
                <a:gd name="T29" fmla="*/ 98 h 219"/>
                <a:gd name="T30" fmla="*/ 17 w 219"/>
                <a:gd name="T31" fmla="*/ 117 h 219"/>
                <a:gd name="T32" fmla="*/ 5 w 219"/>
                <a:gd name="T33" fmla="*/ 142 h 219"/>
                <a:gd name="T34" fmla="*/ 27 w 219"/>
                <a:gd name="T35" fmla="*/ 153 h 219"/>
                <a:gd name="T36" fmla="*/ 25 w 219"/>
                <a:gd name="T37" fmla="*/ 180 h 219"/>
                <a:gd name="T38" fmla="*/ 49 w 219"/>
                <a:gd name="T39" fmla="*/ 181 h 219"/>
                <a:gd name="T40" fmla="*/ 58 w 219"/>
                <a:gd name="T41" fmla="*/ 207 h 219"/>
                <a:gd name="T42" fmla="*/ 83 w 219"/>
                <a:gd name="T43" fmla="*/ 199 h 219"/>
                <a:gd name="T44" fmla="*/ 101 w 219"/>
                <a:gd name="T45" fmla="*/ 219 h 219"/>
                <a:gd name="T46" fmla="*/ 117 w 219"/>
                <a:gd name="T47" fmla="*/ 203 h 219"/>
                <a:gd name="T48" fmla="*/ 142 w 219"/>
                <a:gd name="T49" fmla="*/ 214 h 219"/>
                <a:gd name="T50" fmla="*/ 152 w 219"/>
                <a:gd name="T51" fmla="*/ 193 h 219"/>
                <a:gd name="T52" fmla="*/ 179 w 219"/>
                <a:gd name="T53" fmla="*/ 194 h 219"/>
                <a:gd name="T54" fmla="*/ 181 w 219"/>
                <a:gd name="T55" fmla="*/ 170 h 219"/>
                <a:gd name="T56" fmla="*/ 207 w 219"/>
                <a:gd name="T57" fmla="*/ 161 h 219"/>
                <a:gd name="T58" fmla="*/ 198 w 219"/>
                <a:gd name="T59" fmla="*/ 139 h 219"/>
                <a:gd name="T60" fmla="*/ 219 w 219"/>
                <a:gd name="T61" fmla="*/ 121 h 219"/>
                <a:gd name="T62" fmla="*/ 202 w 219"/>
                <a:gd name="T63" fmla="*/ 102 h 219"/>
                <a:gd name="T64" fmla="*/ 126 w 219"/>
                <a:gd name="T65" fmla="*/ 185 h 219"/>
                <a:gd name="T66" fmla="*/ 93 w 219"/>
                <a:gd name="T67" fmla="*/ 36 h 219"/>
                <a:gd name="T68" fmla="*/ 126 w 219"/>
                <a:gd name="T69" fmla="*/ 18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9" h="219">
                  <a:moveTo>
                    <a:pt x="218" y="94"/>
                  </a:moveTo>
                  <a:cubicBezTo>
                    <a:pt x="214" y="77"/>
                    <a:pt x="214" y="77"/>
                    <a:pt x="214" y="77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73"/>
                    <a:pt x="193" y="70"/>
                    <a:pt x="192" y="67"/>
                  </a:cubicBezTo>
                  <a:cubicBezTo>
                    <a:pt x="204" y="53"/>
                    <a:pt x="204" y="53"/>
                    <a:pt x="204" y="53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4" y="43"/>
                    <a:pt x="172" y="41"/>
                    <a:pt x="169" y="39"/>
                  </a:cubicBezTo>
                  <a:cubicBezTo>
                    <a:pt x="175" y="22"/>
                    <a:pt x="175" y="22"/>
                    <a:pt x="175" y="2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47" y="25"/>
                    <a:pt x="147" y="25"/>
                    <a:pt x="147" y="25"/>
                  </a:cubicBezTo>
                  <a:cubicBezTo>
                    <a:pt x="144" y="24"/>
                    <a:pt x="140" y="22"/>
                    <a:pt x="136" y="21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07" y="17"/>
                    <a:pt x="105" y="17"/>
                    <a:pt x="102" y="18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3" y="24"/>
                    <a:pt x="71" y="26"/>
                    <a:pt x="68" y="27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4" y="45"/>
                    <a:pt x="41" y="47"/>
                    <a:pt x="39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4" y="74"/>
                    <a:pt x="22" y="77"/>
                    <a:pt x="22" y="80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7" y="106"/>
                    <a:pt x="17" y="106"/>
                    <a:pt x="17" y="106"/>
                  </a:cubicBezTo>
                  <a:cubicBezTo>
                    <a:pt x="16" y="110"/>
                    <a:pt x="16" y="113"/>
                    <a:pt x="17" y="117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4" y="146"/>
                    <a:pt x="25" y="150"/>
                    <a:pt x="27" y="153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4" y="176"/>
                    <a:pt x="46" y="179"/>
                    <a:pt x="49" y="181"/>
                  </a:cubicBezTo>
                  <a:cubicBezTo>
                    <a:pt x="43" y="197"/>
                    <a:pt x="43" y="197"/>
                    <a:pt x="43" y="19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71" y="195"/>
                    <a:pt x="71" y="195"/>
                    <a:pt x="71" y="195"/>
                  </a:cubicBezTo>
                  <a:cubicBezTo>
                    <a:pt x="75" y="197"/>
                    <a:pt x="78" y="198"/>
                    <a:pt x="83" y="199"/>
                  </a:cubicBezTo>
                  <a:cubicBezTo>
                    <a:pt x="84" y="216"/>
                    <a:pt x="84" y="216"/>
                    <a:pt x="84" y="216"/>
                  </a:cubicBezTo>
                  <a:cubicBezTo>
                    <a:pt x="101" y="219"/>
                    <a:pt x="101" y="219"/>
                    <a:pt x="101" y="219"/>
                  </a:cubicBezTo>
                  <a:cubicBezTo>
                    <a:pt x="108" y="204"/>
                    <a:pt x="108" y="204"/>
                    <a:pt x="108" y="204"/>
                  </a:cubicBezTo>
                  <a:cubicBezTo>
                    <a:pt x="111" y="204"/>
                    <a:pt x="114" y="203"/>
                    <a:pt x="117" y="203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42" y="214"/>
                    <a:pt x="142" y="214"/>
                    <a:pt x="142" y="214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46" y="196"/>
                    <a:pt x="149" y="195"/>
                    <a:pt x="152" y="193"/>
                  </a:cubicBezTo>
                  <a:cubicBezTo>
                    <a:pt x="165" y="204"/>
                    <a:pt x="165" y="204"/>
                    <a:pt x="165" y="204"/>
                  </a:cubicBezTo>
                  <a:cubicBezTo>
                    <a:pt x="179" y="194"/>
                    <a:pt x="179" y="194"/>
                    <a:pt x="179" y="194"/>
                  </a:cubicBezTo>
                  <a:cubicBezTo>
                    <a:pt x="173" y="178"/>
                    <a:pt x="173" y="178"/>
                    <a:pt x="173" y="178"/>
                  </a:cubicBezTo>
                  <a:cubicBezTo>
                    <a:pt x="176" y="176"/>
                    <a:pt x="179" y="173"/>
                    <a:pt x="181" y="170"/>
                  </a:cubicBezTo>
                  <a:cubicBezTo>
                    <a:pt x="197" y="175"/>
                    <a:pt x="197" y="175"/>
                    <a:pt x="197" y="175"/>
                  </a:cubicBezTo>
                  <a:cubicBezTo>
                    <a:pt x="207" y="161"/>
                    <a:pt x="207" y="161"/>
                    <a:pt x="207" y="161"/>
                  </a:cubicBezTo>
                  <a:cubicBezTo>
                    <a:pt x="195" y="148"/>
                    <a:pt x="195" y="148"/>
                    <a:pt x="195" y="148"/>
                  </a:cubicBezTo>
                  <a:cubicBezTo>
                    <a:pt x="196" y="145"/>
                    <a:pt x="197" y="142"/>
                    <a:pt x="198" y="139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21"/>
                    <a:pt x="219" y="121"/>
                    <a:pt x="219" y="121"/>
                  </a:cubicBezTo>
                  <a:cubicBezTo>
                    <a:pt x="203" y="113"/>
                    <a:pt x="203" y="113"/>
                    <a:pt x="203" y="113"/>
                  </a:cubicBezTo>
                  <a:cubicBezTo>
                    <a:pt x="203" y="109"/>
                    <a:pt x="203" y="106"/>
                    <a:pt x="202" y="102"/>
                  </a:cubicBezTo>
                  <a:lnTo>
                    <a:pt x="218" y="94"/>
                  </a:lnTo>
                  <a:close/>
                  <a:moveTo>
                    <a:pt x="126" y="185"/>
                  </a:moveTo>
                  <a:cubicBezTo>
                    <a:pt x="85" y="194"/>
                    <a:pt x="44" y="168"/>
                    <a:pt x="35" y="127"/>
                  </a:cubicBezTo>
                  <a:cubicBezTo>
                    <a:pt x="26" y="86"/>
                    <a:pt x="52" y="45"/>
                    <a:pt x="93" y="36"/>
                  </a:cubicBezTo>
                  <a:cubicBezTo>
                    <a:pt x="134" y="26"/>
                    <a:pt x="175" y="52"/>
                    <a:pt x="184" y="93"/>
                  </a:cubicBezTo>
                  <a:cubicBezTo>
                    <a:pt x="194" y="135"/>
                    <a:pt x="168" y="176"/>
                    <a:pt x="126" y="185"/>
                  </a:cubicBezTo>
                  <a:close/>
                </a:path>
              </a:pathLst>
            </a:custGeom>
            <a:solidFill>
              <a:srgbClr val="241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Freeform 43"/>
            <p:cNvSpPr>
              <a:spLocks noEditPoints="1"/>
            </p:cNvSpPr>
            <p:nvPr/>
          </p:nvSpPr>
          <p:spPr bwMode="auto">
            <a:xfrm>
              <a:off x="1100" y="328"/>
              <a:ext cx="517" cy="517"/>
            </a:xfrm>
            <a:custGeom>
              <a:avLst/>
              <a:gdLst>
                <a:gd name="T0" fmla="*/ 214 w 219"/>
                <a:gd name="T1" fmla="*/ 77 h 219"/>
                <a:gd name="T2" fmla="*/ 192 w 219"/>
                <a:gd name="T3" fmla="*/ 67 h 219"/>
                <a:gd name="T4" fmla="*/ 193 w 219"/>
                <a:gd name="T5" fmla="*/ 39 h 219"/>
                <a:gd name="T6" fmla="*/ 169 w 219"/>
                <a:gd name="T7" fmla="*/ 39 h 219"/>
                <a:gd name="T8" fmla="*/ 161 w 219"/>
                <a:gd name="T9" fmla="*/ 12 h 219"/>
                <a:gd name="T10" fmla="*/ 136 w 219"/>
                <a:gd name="T11" fmla="*/ 21 h 219"/>
                <a:gd name="T12" fmla="*/ 118 w 219"/>
                <a:gd name="T13" fmla="*/ 0 h 219"/>
                <a:gd name="T14" fmla="*/ 102 w 219"/>
                <a:gd name="T15" fmla="*/ 18 h 219"/>
                <a:gd name="T16" fmla="*/ 77 w 219"/>
                <a:gd name="T17" fmla="*/ 5 h 219"/>
                <a:gd name="T18" fmla="*/ 68 w 219"/>
                <a:gd name="T19" fmla="*/ 27 h 219"/>
                <a:gd name="T20" fmla="*/ 40 w 219"/>
                <a:gd name="T21" fmla="*/ 25 h 219"/>
                <a:gd name="T22" fmla="*/ 39 w 219"/>
                <a:gd name="T23" fmla="*/ 49 h 219"/>
                <a:gd name="T24" fmla="*/ 12 w 219"/>
                <a:gd name="T25" fmla="*/ 58 h 219"/>
                <a:gd name="T26" fmla="*/ 22 w 219"/>
                <a:gd name="T27" fmla="*/ 80 h 219"/>
                <a:gd name="T28" fmla="*/ 0 w 219"/>
                <a:gd name="T29" fmla="*/ 98 h 219"/>
                <a:gd name="T30" fmla="*/ 17 w 219"/>
                <a:gd name="T31" fmla="*/ 117 h 219"/>
                <a:gd name="T32" fmla="*/ 5 w 219"/>
                <a:gd name="T33" fmla="*/ 142 h 219"/>
                <a:gd name="T34" fmla="*/ 27 w 219"/>
                <a:gd name="T35" fmla="*/ 153 h 219"/>
                <a:gd name="T36" fmla="*/ 25 w 219"/>
                <a:gd name="T37" fmla="*/ 180 h 219"/>
                <a:gd name="T38" fmla="*/ 49 w 219"/>
                <a:gd name="T39" fmla="*/ 181 h 219"/>
                <a:gd name="T40" fmla="*/ 58 w 219"/>
                <a:gd name="T41" fmla="*/ 207 h 219"/>
                <a:gd name="T42" fmla="*/ 83 w 219"/>
                <a:gd name="T43" fmla="*/ 199 h 219"/>
                <a:gd name="T44" fmla="*/ 101 w 219"/>
                <a:gd name="T45" fmla="*/ 219 h 219"/>
                <a:gd name="T46" fmla="*/ 117 w 219"/>
                <a:gd name="T47" fmla="*/ 203 h 219"/>
                <a:gd name="T48" fmla="*/ 142 w 219"/>
                <a:gd name="T49" fmla="*/ 214 h 219"/>
                <a:gd name="T50" fmla="*/ 152 w 219"/>
                <a:gd name="T51" fmla="*/ 193 h 219"/>
                <a:gd name="T52" fmla="*/ 179 w 219"/>
                <a:gd name="T53" fmla="*/ 194 h 219"/>
                <a:gd name="T54" fmla="*/ 181 w 219"/>
                <a:gd name="T55" fmla="*/ 170 h 219"/>
                <a:gd name="T56" fmla="*/ 207 w 219"/>
                <a:gd name="T57" fmla="*/ 161 h 219"/>
                <a:gd name="T58" fmla="*/ 198 w 219"/>
                <a:gd name="T59" fmla="*/ 139 h 219"/>
                <a:gd name="T60" fmla="*/ 219 w 219"/>
                <a:gd name="T61" fmla="*/ 121 h 219"/>
                <a:gd name="T62" fmla="*/ 202 w 219"/>
                <a:gd name="T63" fmla="*/ 102 h 219"/>
                <a:gd name="T64" fmla="*/ 126 w 219"/>
                <a:gd name="T65" fmla="*/ 185 h 219"/>
                <a:gd name="T66" fmla="*/ 93 w 219"/>
                <a:gd name="T67" fmla="*/ 36 h 219"/>
                <a:gd name="T68" fmla="*/ 126 w 219"/>
                <a:gd name="T69" fmla="*/ 18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9" h="219">
                  <a:moveTo>
                    <a:pt x="218" y="94"/>
                  </a:moveTo>
                  <a:cubicBezTo>
                    <a:pt x="214" y="77"/>
                    <a:pt x="214" y="77"/>
                    <a:pt x="214" y="77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73"/>
                    <a:pt x="193" y="70"/>
                    <a:pt x="192" y="67"/>
                  </a:cubicBezTo>
                  <a:cubicBezTo>
                    <a:pt x="204" y="53"/>
                    <a:pt x="204" y="53"/>
                    <a:pt x="204" y="53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4" y="43"/>
                    <a:pt x="172" y="41"/>
                    <a:pt x="169" y="39"/>
                  </a:cubicBezTo>
                  <a:cubicBezTo>
                    <a:pt x="175" y="22"/>
                    <a:pt x="175" y="22"/>
                    <a:pt x="175" y="2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47" y="25"/>
                    <a:pt x="147" y="25"/>
                    <a:pt x="147" y="25"/>
                  </a:cubicBezTo>
                  <a:cubicBezTo>
                    <a:pt x="144" y="24"/>
                    <a:pt x="140" y="22"/>
                    <a:pt x="136" y="21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07" y="17"/>
                    <a:pt x="105" y="17"/>
                    <a:pt x="102" y="18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3" y="24"/>
                    <a:pt x="71" y="26"/>
                    <a:pt x="68" y="27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4" y="45"/>
                    <a:pt x="41" y="47"/>
                    <a:pt x="39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4" y="74"/>
                    <a:pt x="22" y="77"/>
                    <a:pt x="22" y="80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7" y="106"/>
                    <a:pt x="17" y="106"/>
                    <a:pt x="17" y="106"/>
                  </a:cubicBezTo>
                  <a:cubicBezTo>
                    <a:pt x="16" y="110"/>
                    <a:pt x="16" y="113"/>
                    <a:pt x="17" y="117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4" y="146"/>
                    <a:pt x="25" y="150"/>
                    <a:pt x="27" y="153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4" y="176"/>
                    <a:pt x="46" y="179"/>
                    <a:pt x="49" y="181"/>
                  </a:cubicBezTo>
                  <a:cubicBezTo>
                    <a:pt x="43" y="197"/>
                    <a:pt x="43" y="197"/>
                    <a:pt x="43" y="19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71" y="195"/>
                    <a:pt x="71" y="195"/>
                    <a:pt x="71" y="195"/>
                  </a:cubicBezTo>
                  <a:cubicBezTo>
                    <a:pt x="75" y="197"/>
                    <a:pt x="78" y="198"/>
                    <a:pt x="83" y="199"/>
                  </a:cubicBezTo>
                  <a:cubicBezTo>
                    <a:pt x="84" y="216"/>
                    <a:pt x="84" y="216"/>
                    <a:pt x="84" y="216"/>
                  </a:cubicBezTo>
                  <a:cubicBezTo>
                    <a:pt x="101" y="219"/>
                    <a:pt x="101" y="219"/>
                    <a:pt x="101" y="219"/>
                  </a:cubicBezTo>
                  <a:cubicBezTo>
                    <a:pt x="108" y="204"/>
                    <a:pt x="108" y="204"/>
                    <a:pt x="108" y="204"/>
                  </a:cubicBezTo>
                  <a:cubicBezTo>
                    <a:pt x="111" y="204"/>
                    <a:pt x="114" y="203"/>
                    <a:pt x="117" y="203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42" y="214"/>
                    <a:pt x="142" y="214"/>
                    <a:pt x="142" y="214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46" y="196"/>
                    <a:pt x="149" y="195"/>
                    <a:pt x="152" y="193"/>
                  </a:cubicBezTo>
                  <a:cubicBezTo>
                    <a:pt x="165" y="204"/>
                    <a:pt x="165" y="204"/>
                    <a:pt x="165" y="204"/>
                  </a:cubicBezTo>
                  <a:cubicBezTo>
                    <a:pt x="179" y="194"/>
                    <a:pt x="179" y="194"/>
                    <a:pt x="179" y="194"/>
                  </a:cubicBezTo>
                  <a:cubicBezTo>
                    <a:pt x="173" y="178"/>
                    <a:pt x="173" y="178"/>
                    <a:pt x="173" y="178"/>
                  </a:cubicBezTo>
                  <a:cubicBezTo>
                    <a:pt x="176" y="176"/>
                    <a:pt x="179" y="173"/>
                    <a:pt x="181" y="170"/>
                  </a:cubicBezTo>
                  <a:cubicBezTo>
                    <a:pt x="197" y="175"/>
                    <a:pt x="197" y="175"/>
                    <a:pt x="197" y="175"/>
                  </a:cubicBezTo>
                  <a:cubicBezTo>
                    <a:pt x="207" y="161"/>
                    <a:pt x="207" y="161"/>
                    <a:pt x="207" y="161"/>
                  </a:cubicBezTo>
                  <a:cubicBezTo>
                    <a:pt x="195" y="148"/>
                    <a:pt x="195" y="148"/>
                    <a:pt x="195" y="148"/>
                  </a:cubicBezTo>
                  <a:cubicBezTo>
                    <a:pt x="196" y="145"/>
                    <a:pt x="197" y="142"/>
                    <a:pt x="198" y="139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21"/>
                    <a:pt x="219" y="121"/>
                    <a:pt x="219" y="121"/>
                  </a:cubicBezTo>
                  <a:cubicBezTo>
                    <a:pt x="203" y="113"/>
                    <a:pt x="203" y="113"/>
                    <a:pt x="203" y="113"/>
                  </a:cubicBezTo>
                  <a:cubicBezTo>
                    <a:pt x="203" y="109"/>
                    <a:pt x="203" y="106"/>
                    <a:pt x="202" y="102"/>
                  </a:cubicBezTo>
                  <a:lnTo>
                    <a:pt x="218" y="94"/>
                  </a:lnTo>
                  <a:close/>
                  <a:moveTo>
                    <a:pt x="126" y="185"/>
                  </a:moveTo>
                  <a:cubicBezTo>
                    <a:pt x="85" y="194"/>
                    <a:pt x="44" y="168"/>
                    <a:pt x="35" y="127"/>
                  </a:cubicBezTo>
                  <a:cubicBezTo>
                    <a:pt x="26" y="86"/>
                    <a:pt x="52" y="45"/>
                    <a:pt x="93" y="36"/>
                  </a:cubicBezTo>
                  <a:cubicBezTo>
                    <a:pt x="134" y="26"/>
                    <a:pt x="175" y="52"/>
                    <a:pt x="184" y="93"/>
                  </a:cubicBezTo>
                  <a:cubicBezTo>
                    <a:pt x="194" y="135"/>
                    <a:pt x="168" y="176"/>
                    <a:pt x="126" y="185"/>
                  </a:cubicBezTo>
                  <a:close/>
                </a:path>
              </a:pathLst>
            </a:custGeom>
            <a:solidFill>
              <a:srgbClr val="241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Freeform 44"/>
            <p:cNvSpPr>
              <a:spLocks/>
            </p:cNvSpPr>
            <p:nvPr/>
          </p:nvSpPr>
          <p:spPr bwMode="auto">
            <a:xfrm>
              <a:off x="1183" y="448"/>
              <a:ext cx="137" cy="189"/>
            </a:xfrm>
            <a:custGeom>
              <a:avLst/>
              <a:gdLst>
                <a:gd name="T0" fmla="*/ 45 w 58"/>
                <a:gd name="T1" fmla="*/ 65 h 80"/>
                <a:gd name="T2" fmla="*/ 58 w 58"/>
                <a:gd name="T3" fmla="*/ 33 h 80"/>
                <a:gd name="T4" fmla="*/ 38 w 58"/>
                <a:gd name="T5" fmla="*/ 0 h 80"/>
                <a:gd name="T6" fmla="*/ 7 w 58"/>
                <a:gd name="T7" fmla="*/ 74 h 80"/>
                <a:gd name="T8" fmla="*/ 9 w 58"/>
                <a:gd name="T9" fmla="*/ 80 h 80"/>
                <a:gd name="T10" fmla="*/ 45 w 58"/>
                <a:gd name="T11" fmla="*/ 65 h 80"/>
                <a:gd name="T12" fmla="*/ 45 w 58"/>
                <a:gd name="T13" fmla="*/ 6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80">
                  <a:moveTo>
                    <a:pt x="45" y="65"/>
                  </a:moveTo>
                  <a:cubicBezTo>
                    <a:pt x="42" y="52"/>
                    <a:pt x="48" y="40"/>
                    <a:pt x="58" y="33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4" y="15"/>
                    <a:pt x="0" y="44"/>
                    <a:pt x="7" y="74"/>
                  </a:cubicBezTo>
                  <a:cubicBezTo>
                    <a:pt x="8" y="76"/>
                    <a:pt x="8" y="78"/>
                    <a:pt x="9" y="8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lose/>
                </a:path>
              </a:pathLst>
            </a:custGeom>
            <a:solidFill>
              <a:srgbClr val="76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45"/>
            <p:cNvSpPr>
              <a:spLocks noEditPoints="1"/>
            </p:cNvSpPr>
            <p:nvPr/>
          </p:nvSpPr>
          <p:spPr bwMode="auto">
            <a:xfrm>
              <a:off x="1299" y="526"/>
              <a:ext cx="120" cy="120"/>
            </a:xfrm>
            <a:custGeom>
              <a:avLst/>
              <a:gdLst>
                <a:gd name="T0" fmla="*/ 21 w 51"/>
                <a:gd name="T1" fmla="*/ 3 h 51"/>
                <a:gd name="T2" fmla="*/ 3 w 51"/>
                <a:gd name="T3" fmla="*/ 30 h 51"/>
                <a:gd name="T4" fmla="*/ 30 w 51"/>
                <a:gd name="T5" fmla="*/ 48 h 51"/>
                <a:gd name="T6" fmla="*/ 48 w 51"/>
                <a:gd name="T7" fmla="*/ 21 h 51"/>
                <a:gd name="T8" fmla="*/ 21 w 51"/>
                <a:gd name="T9" fmla="*/ 3 h 51"/>
                <a:gd name="T10" fmla="*/ 28 w 51"/>
                <a:gd name="T11" fmla="*/ 39 h 51"/>
                <a:gd name="T12" fmla="*/ 12 w 51"/>
                <a:gd name="T13" fmla="*/ 29 h 51"/>
                <a:gd name="T14" fmla="*/ 22 w 51"/>
                <a:gd name="T15" fmla="*/ 12 h 51"/>
                <a:gd name="T16" fmla="*/ 39 w 51"/>
                <a:gd name="T17" fmla="*/ 22 h 51"/>
                <a:gd name="T18" fmla="*/ 28 w 51"/>
                <a:gd name="T19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1" y="3"/>
                  </a:moveTo>
                  <a:cubicBezTo>
                    <a:pt x="8" y="5"/>
                    <a:pt x="0" y="18"/>
                    <a:pt x="3" y="30"/>
                  </a:cubicBezTo>
                  <a:cubicBezTo>
                    <a:pt x="5" y="43"/>
                    <a:pt x="18" y="51"/>
                    <a:pt x="30" y="48"/>
                  </a:cubicBezTo>
                  <a:cubicBezTo>
                    <a:pt x="43" y="46"/>
                    <a:pt x="51" y="33"/>
                    <a:pt x="48" y="21"/>
                  </a:cubicBezTo>
                  <a:cubicBezTo>
                    <a:pt x="45" y="8"/>
                    <a:pt x="33" y="0"/>
                    <a:pt x="21" y="3"/>
                  </a:cubicBezTo>
                  <a:close/>
                  <a:moveTo>
                    <a:pt x="28" y="39"/>
                  </a:moveTo>
                  <a:cubicBezTo>
                    <a:pt x="21" y="41"/>
                    <a:pt x="13" y="36"/>
                    <a:pt x="12" y="29"/>
                  </a:cubicBezTo>
                  <a:cubicBezTo>
                    <a:pt x="10" y="21"/>
                    <a:pt x="15" y="14"/>
                    <a:pt x="22" y="12"/>
                  </a:cubicBezTo>
                  <a:cubicBezTo>
                    <a:pt x="30" y="10"/>
                    <a:pt x="37" y="15"/>
                    <a:pt x="39" y="22"/>
                  </a:cubicBezTo>
                  <a:cubicBezTo>
                    <a:pt x="41" y="30"/>
                    <a:pt x="36" y="37"/>
                    <a:pt x="28" y="39"/>
                  </a:cubicBezTo>
                  <a:close/>
                </a:path>
              </a:pathLst>
            </a:custGeom>
            <a:solidFill>
              <a:srgbClr val="767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46"/>
            <p:cNvSpPr>
              <a:spLocks/>
            </p:cNvSpPr>
            <p:nvPr/>
          </p:nvSpPr>
          <p:spPr bwMode="auto">
            <a:xfrm>
              <a:off x="1374" y="424"/>
              <a:ext cx="146" cy="161"/>
            </a:xfrm>
            <a:custGeom>
              <a:avLst/>
              <a:gdLst>
                <a:gd name="T0" fmla="*/ 4 w 62"/>
                <a:gd name="T1" fmla="*/ 0 h 68"/>
                <a:gd name="T2" fmla="*/ 0 w 62"/>
                <a:gd name="T3" fmla="*/ 39 h 68"/>
                <a:gd name="T4" fmla="*/ 23 w 62"/>
                <a:gd name="T5" fmla="*/ 62 h 68"/>
                <a:gd name="T6" fmla="*/ 24 w 62"/>
                <a:gd name="T7" fmla="*/ 66 h 68"/>
                <a:gd name="T8" fmla="*/ 62 w 62"/>
                <a:gd name="T9" fmla="*/ 68 h 68"/>
                <a:gd name="T10" fmla="*/ 61 w 62"/>
                <a:gd name="T11" fmla="*/ 53 h 68"/>
                <a:gd name="T12" fmla="*/ 4 w 62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8">
                  <a:moveTo>
                    <a:pt x="4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1" y="41"/>
                    <a:pt x="20" y="50"/>
                    <a:pt x="23" y="62"/>
                  </a:cubicBezTo>
                  <a:cubicBezTo>
                    <a:pt x="23" y="63"/>
                    <a:pt x="23" y="64"/>
                    <a:pt x="24" y="66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3"/>
                    <a:pt x="62" y="58"/>
                    <a:pt x="61" y="53"/>
                  </a:cubicBezTo>
                  <a:cubicBezTo>
                    <a:pt x="54" y="25"/>
                    <a:pt x="31" y="4"/>
                    <a:pt x="4" y="0"/>
                  </a:cubicBezTo>
                  <a:close/>
                </a:path>
              </a:pathLst>
            </a:custGeom>
            <a:solidFill>
              <a:srgbClr val="C6C4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47"/>
            <p:cNvSpPr>
              <a:spLocks/>
            </p:cNvSpPr>
            <p:nvPr/>
          </p:nvSpPr>
          <p:spPr bwMode="auto">
            <a:xfrm>
              <a:off x="1263" y="632"/>
              <a:ext cx="222" cy="123"/>
            </a:xfrm>
            <a:custGeom>
              <a:avLst/>
              <a:gdLst>
                <a:gd name="T0" fmla="*/ 63 w 94"/>
                <a:gd name="T1" fmla="*/ 0 h 52"/>
                <a:gd name="T2" fmla="*/ 47 w 94"/>
                <a:gd name="T3" fmla="*/ 10 h 52"/>
                <a:gd name="T4" fmla="*/ 24 w 94"/>
                <a:gd name="T5" fmla="*/ 6 h 52"/>
                <a:gd name="T6" fmla="*/ 0 w 94"/>
                <a:gd name="T7" fmla="*/ 36 h 52"/>
                <a:gd name="T8" fmla="*/ 56 w 94"/>
                <a:gd name="T9" fmla="*/ 48 h 52"/>
                <a:gd name="T10" fmla="*/ 94 w 94"/>
                <a:gd name="T11" fmla="*/ 24 h 52"/>
                <a:gd name="T12" fmla="*/ 63 w 94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2">
                  <a:moveTo>
                    <a:pt x="63" y="0"/>
                  </a:moveTo>
                  <a:cubicBezTo>
                    <a:pt x="59" y="5"/>
                    <a:pt x="54" y="8"/>
                    <a:pt x="47" y="10"/>
                  </a:cubicBezTo>
                  <a:cubicBezTo>
                    <a:pt x="39" y="12"/>
                    <a:pt x="30" y="10"/>
                    <a:pt x="24" y="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5" y="48"/>
                    <a:pt x="35" y="52"/>
                    <a:pt x="56" y="48"/>
                  </a:cubicBezTo>
                  <a:cubicBezTo>
                    <a:pt x="72" y="44"/>
                    <a:pt x="85" y="35"/>
                    <a:pt x="94" y="24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5A58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28" name="Group 52"/>
          <p:cNvGrpSpPr>
            <a:grpSpLocks noChangeAspect="1"/>
          </p:cNvGrpSpPr>
          <p:nvPr/>
        </p:nvGrpSpPr>
        <p:grpSpPr bwMode="auto">
          <a:xfrm>
            <a:off x="6515236" y="1689238"/>
            <a:ext cx="2521260" cy="4194880"/>
            <a:chOff x="-1463" y="-560"/>
            <a:chExt cx="1630" cy="2712"/>
          </a:xfrm>
        </p:grpSpPr>
        <p:sp>
          <p:nvSpPr>
            <p:cNvPr id="530" name="Freeform 53"/>
            <p:cNvSpPr>
              <a:spLocks/>
            </p:cNvSpPr>
            <p:nvPr/>
          </p:nvSpPr>
          <p:spPr bwMode="auto">
            <a:xfrm>
              <a:off x="-1451" y="-199"/>
              <a:ext cx="574" cy="1212"/>
            </a:xfrm>
            <a:custGeom>
              <a:avLst/>
              <a:gdLst>
                <a:gd name="T0" fmla="*/ 218 w 243"/>
                <a:gd name="T1" fmla="*/ 304 h 513"/>
                <a:gd name="T2" fmla="*/ 243 w 243"/>
                <a:gd name="T3" fmla="*/ 304 h 513"/>
                <a:gd name="T4" fmla="*/ 230 w 243"/>
                <a:gd name="T5" fmla="*/ 283 h 513"/>
                <a:gd name="T6" fmla="*/ 62 w 243"/>
                <a:gd name="T7" fmla="*/ 0 h 513"/>
                <a:gd name="T8" fmla="*/ 77 w 243"/>
                <a:gd name="T9" fmla="*/ 395 h 513"/>
                <a:gd name="T10" fmla="*/ 170 w 243"/>
                <a:gd name="T11" fmla="*/ 513 h 513"/>
                <a:gd name="T12" fmla="*/ 170 w 243"/>
                <a:gd name="T13" fmla="*/ 342 h 513"/>
                <a:gd name="T14" fmla="*/ 218 w 243"/>
                <a:gd name="T15" fmla="*/ 342 h 513"/>
                <a:gd name="T16" fmla="*/ 218 w 243"/>
                <a:gd name="T17" fmla="*/ 304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3" h="513">
                  <a:moveTo>
                    <a:pt x="218" y="304"/>
                  </a:moveTo>
                  <a:cubicBezTo>
                    <a:pt x="243" y="304"/>
                    <a:pt x="243" y="304"/>
                    <a:pt x="243" y="304"/>
                  </a:cubicBezTo>
                  <a:cubicBezTo>
                    <a:pt x="230" y="283"/>
                    <a:pt x="230" y="283"/>
                    <a:pt x="230" y="28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0" y="264"/>
                    <a:pt x="77" y="395"/>
                  </a:cubicBezTo>
                  <a:cubicBezTo>
                    <a:pt x="105" y="441"/>
                    <a:pt x="137" y="480"/>
                    <a:pt x="170" y="513"/>
                  </a:cubicBezTo>
                  <a:cubicBezTo>
                    <a:pt x="170" y="342"/>
                    <a:pt x="170" y="342"/>
                    <a:pt x="170" y="342"/>
                  </a:cubicBezTo>
                  <a:cubicBezTo>
                    <a:pt x="218" y="342"/>
                    <a:pt x="218" y="342"/>
                    <a:pt x="218" y="342"/>
                  </a:cubicBezTo>
                  <a:lnTo>
                    <a:pt x="218" y="304"/>
                  </a:lnTo>
                  <a:close/>
                </a:path>
              </a:pathLst>
            </a:custGeom>
            <a:solidFill>
              <a:srgbClr val="B9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54"/>
            <p:cNvSpPr>
              <a:spLocks noEditPoints="1"/>
            </p:cNvSpPr>
            <p:nvPr/>
          </p:nvSpPr>
          <p:spPr bwMode="auto">
            <a:xfrm>
              <a:off x="-1463" y="-560"/>
              <a:ext cx="1630" cy="2712"/>
            </a:xfrm>
            <a:custGeom>
              <a:avLst/>
              <a:gdLst>
                <a:gd name="T0" fmla="*/ 319 w 690"/>
                <a:gd name="T1" fmla="*/ 838 h 1148"/>
                <a:gd name="T2" fmla="*/ 383 w 690"/>
                <a:gd name="T3" fmla="*/ 1148 h 1148"/>
                <a:gd name="T4" fmla="*/ 614 w 690"/>
                <a:gd name="T5" fmla="*/ 1148 h 1148"/>
                <a:gd name="T6" fmla="*/ 519 w 690"/>
                <a:gd name="T7" fmla="*/ 775 h 1148"/>
                <a:gd name="T8" fmla="*/ 597 w 690"/>
                <a:gd name="T9" fmla="*/ 184 h 1148"/>
                <a:gd name="T10" fmla="*/ 266 w 690"/>
                <a:gd name="T11" fmla="*/ 0 h 1148"/>
                <a:gd name="T12" fmla="*/ 426 w 690"/>
                <a:gd name="T13" fmla="*/ 264 h 1148"/>
                <a:gd name="T14" fmla="*/ 0 w 690"/>
                <a:gd name="T15" fmla="*/ 576 h 1148"/>
                <a:gd name="T16" fmla="*/ 319 w 690"/>
                <a:gd name="T17" fmla="*/ 838 h 1148"/>
                <a:gd name="T18" fmla="*/ 454 w 690"/>
                <a:gd name="T19" fmla="*/ 508 h 1148"/>
                <a:gd name="T20" fmla="*/ 288 w 690"/>
                <a:gd name="T21" fmla="*/ 638 h 1148"/>
                <a:gd name="T22" fmla="*/ 202 w 690"/>
                <a:gd name="T23" fmla="*/ 528 h 1148"/>
                <a:gd name="T24" fmla="*/ 368 w 690"/>
                <a:gd name="T25" fmla="*/ 398 h 1148"/>
                <a:gd name="T26" fmla="*/ 454 w 690"/>
                <a:gd name="T27" fmla="*/ 508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0" h="1148">
                  <a:moveTo>
                    <a:pt x="319" y="838"/>
                  </a:moveTo>
                  <a:cubicBezTo>
                    <a:pt x="325" y="865"/>
                    <a:pt x="350" y="987"/>
                    <a:pt x="383" y="1148"/>
                  </a:cubicBezTo>
                  <a:cubicBezTo>
                    <a:pt x="614" y="1148"/>
                    <a:pt x="614" y="1148"/>
                    <a:pt x="614" y="1148"/>
                  </a:cubicBezTo>
                  <a:cubicBezTo>
                    <a:pt x="568" y="965"/>
                    <a:pt x="530" y="817"/>
                    <a:pt x="519" y="775"/>
                  </a:cubicBezTo>
                  <a:cubicBezTo>
                    <a:pt x="487" y="654"/>
                    <a:pt x="690" y="389"/>
                    <a:pt x="597" y="184"/>
                  </a:cubicBezTo>
                  <a:cubicBezTo>
                    <a:pt x="545" y="68"/>
                    <a:pt x="266" y="0"/>
                    <a:pt x="266" y="0"/>
                  </a:cubicBezTo>
                  <a:cubicBezTo>
                    <a:pt x="426" y="264"/>
                    <a:pt x="426" y="264"/>
                    <a:pt x="426" y="264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576"/>
                    <a:pt x="300" y="755"/>
                    <a:pt x="319" y="838"/>
                  </a:cubicBezTo>
                  <a:close/>
                  <a:moveTo>
                    <a:pt x="454" y="508"/>
                  </a:moveTo>
                  <a:cubicBezTo>
                    <a:pt x="288" y="638"/>
                    <a:pt x="288" y="638"/>
                    <a:pt x="288" y="638"/>
                  </a:cubicBezTo>
                  <a:cubicBezTo>
                    <a:pt x="202" y="528"/>
                    <a:pt x="202" y="528"/>
                    <a:pt x="202" y="528"/>
                  </a:cubicBezTo>
                  <a:cubicBezTo>
                    <a:pt x="368" y="398"/>
                    <a:pt x="368" y="398"/>
                    <a:pt x="368" y="398"/>
                  </a:cubicBezTo>
                  <a:lnTo>
                    <a:pt x="454" y="508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55"/>
            <p:cNvSpPr>
              <a:spLocks/>
            </p:cNvSpPr>
            <p:nvPr/>
          </p:nvSpPr>
          <p:spPr bwMode="auto">
            <a:xfrm>
              <a:off x="-924" y="564"/>
              <a:ext cx="139" cy="215"/>
            </a:xfrm>
            <a:custGeom>
              <a:avLst/>
              <a:gdLst>
                <a:gd name="T0" fmla="*/ 51 w 59"/>
                <a:gd name="T1" fmla="*/ 3 h 91"/>
                <a:gd name="T2" fmla="*/ 57 w 59"/>
                <a:gd name="T3" fmla="*/ 15 h 91"/>
                <a:gd name="T4" fmla="*/ 21 w 59"/>
                <a:gd name="T5" fmla="*/ 86 h 91"/>
                <a:gd name="T6" fmla="*/ 8 w 59"/>
                <a:gd name="T7" fmla="*/ 88 h 91"/>
                <a:gd name="T8" fmla="*/ 8 w 59"/>
                <a:gd name="T9" fmla="*/ 88 h 91"/>
                <a:gd name="T10" fmla="*/ 2 w 59"/>
                <a:gd name="T11" fmla="*/ 76 h 91"/>
                <a:gd name="T12" fmla="*/ 38 w 59"/>
                <a:gd name="T13" fmla="*/ 5 h 91"/>
                <a:gd name="T14" fmla="*/ 51 w 59"/>
                <a:gd name="T15" fmla="*/ 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91">
                  <a:moveTo>
                    <a:pt x="51" y="3"/>
                  </a:moveTo>
                  <a:cubicBezTo>
                    <a:pt x="57" y="5"/>
                    <a:pt x="59" y="11"/>
                    <a:pt x="57" y="15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19" y="90"/>
                    <a:pt x="13" y="91"/>
                    <a:pt x="8" y="88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3" y="86"/>
                    <a:pt x="0" y="80"/>
                    <a:pt x="2" y="7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0" y="1"/>
                    <a:pt x="46" y="0"/>
                    <a:pt x="51" y="3"/>
                  </a:cubicBezTo>
                  <a:close/>
                </a:path>
              </a:pathLst>
            </a:custGeom>
            <a:solidFill>
              <a:srgbClr val="9F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56"/>
            <p:cNvSpPr>
              <a:spLocks/>
            </p:cNvSpPr>
            <p:nvPr/>
          </p:nvSpPr>
          <p:spPr bwMode="auto">
            <a:xfrm>
              <a:off x="-879" y="482"/>
              <a:ext cx="205" cy="354"/>
            </a:xfrm>
            <a:custGeom>
              <a:avLst/>
              <a:gdLst>
                <a:gd name="T0" fmla="*/ 80 w 87"/>
                <a:gd name="T1" fmla="*/ 2 h 150"/>
                <a:gd name="T2" fmla="*/ 84 w 87"/>
                <a:gd name="T3" fmla="*/ 19 h 150"/>
                <a:gd name="T4" fmla="*/ 23 w 87"/>
                <a:gd name="T5" fmla="*/ 140 h 150"/>
                <a:gd name="T6" fmla="*/ 8 w 87"/>
                <a:gd name="T7" fmla="*/ 147 h 150"/>
                <a:gd name="T8" fmla="*/ 8 w 87"/>
                <a:gd name="T9" fmla="*/ 147 h 150"/>
                <a:gd name="T10" fmla="*/ 4 w 87"/>
                <a:gd name="T11" fmla="*/ 130 h 150"/>
                <a:gd name="T12" fmla="*/ 65 w 87"/>
                <a:gd name="T13" fmla="*/ 9 h 150"/>
                <a:gd name="T14" fmla="*/ 80 w 87"/>
                <a:gd name="T15" fmla="*/ 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150">
                  <a:moveTo>
                    <a:pt x="80" y="2"/>
                  </a:moveTo>
                  <a:cubicBezTo>
                    <a:pt x="86" y="5"/>
                    <a:pt x="87" y="13"/>
                    <a:pt x="84" y="19"/>
                  </a:cubicBezTo>
                  <a:cubicBezTo>
                    <a:pt x="23" y="140"/>
                    <a:pt x="23" y="140"/>
                    <a:pt x="23" y="140"/>
                  </a:cubicBezTo>
                  <a:cubicBezTo>
                    <a:pt x="20" y="146"/>
                    <a:pt x="13" y="150"/>
                    <a:pt x="8" y="147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2" y="144"/>
                    <a:pt x="0" y="137"/>
                    <a:pt x="4" y="13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8" y="3"/>
                    <a:pt x="75" y="0"/>
                    <a:pt x="80" y="2"/>
                  </a:cubicBezTo>
                  <a:close/>
                </a:path>
              </a:pathLst>
            </a:custGeom>
            <a:solidFill>
              <a:srgbClr val="B5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57"/>
            <p:cNvSpPr>
              <a:spLocks/>
            </p:cNvSpPr>
            <p:nvPr/>
          </p:nvSpPr>
          <p:spPr bwMode="auto">
            <a:xfrm>
              <a:off x="-657" y="517"/>
              <a:ext cx="182" cy="307"/>
            </a:xfrm>
            <a:custGeom>
              <a:avLst/>
              <a:gdLst>
                <a:gd name="T0" fmla="*/ 70 w 77"/>
                <a:gd name="T1" fmla="*/ 3 h 130"/>
                <a:gd name="T2" fmla="*/ 74 w 77"/>
                <a:gd name="T3" fmla="*/ 18 h 130"/>
                <a:gd name="T4" fmla="*/ 22 w 77"/>
                <a:gd name="T5" fmla="*/ 122 h 130"/>
                <a:gd name="T6" fmla="*/ 7 w 77"/>
                <a:gd name="T7" fmla="*/ 127 h 130"/>
                <a:gd name="T8" fmla="*/ 7 w 77"/>
                <a:gd name="T9" fmla="*/ 127 h 130"/>
                <a:gd name="T10" fmla="*/ 3 w 77"/>
                <a:gd name="T11" fmla="*/ 112 h 130"/>
                <a:gd name="T12" fmla="*/ 55 w 77"/>
                <a:gd name="T13" fmla="*/ 8 h 130"/>
                <a:gd name="T14" fmla="*/ 70 w 77"/>
                <a:gd name="T15" fmla="*/ 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130">
                  <a:moveTo>
                    <a:pt x="70" y="3"/>
                  </a:moveTo>
                  <a:cubicBezTo>
                    <a:pt x="75" y="6"/>
                    <a:pt x="77" y="12"/>
                    <a:pt x="74" y="18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19" y="128"/>
                    <a:pt x="13" y="130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2" y="125"/>
                    <a:pt x="0" y="118"/>
                    <a:pt x="3" y="112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8" y="3"/>
                    <a:pt x="65" y="0"/>
                    <a:pt x="70" y="3"/>
                  </a:cubicBezTo>
                  <a:close/>
                </a:path>
              </a:pathLst>
            </a:custGeom>
            <a:solidFill>
              <a:srgbClr val="9F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58"/>
            <p:cNvSpPr>
              <a:spLocks/>
            </p:cNvSpPr>
            <p:nvPr/>
          </p:nvSpPr>
          <p:spPr bwMode="auto">
            <a:xfrm>
              <a:off x="-761" y="467"/>
              <a:ext cx="241" cy="430"/>
            </a:xfrm>
            <a:custGeom>
              <a:avLst/>
              <a:gdLst>
                <a:gd name="T0" fmla="*/ 96 w 102"/>
                <a:gd name="T1" fmla="*/ 3 h 182"/>
                <a:gd name="T2" fmla="*/ 98 w 102"/>
                <a:gd name="T3" fmla="*/ 22 h 182"/>
                <a:gd name="T4" fmla="*/ 24 w 102"/>
                <a:gd name="T5" fmla="*/ 170 h 182"/>
                <a:gd name="T6" fmla="*/ 7 w 102"/>
                <a:gd name="T7" fmla="*/ 180 h 182"/>
                <a:gd name="T8" fmla="*/ 7 w 102"/>
                <a:gd name="T9" fmla="*/ 180 h 182"/>
                <a:gd name="T10" fmla="*/ 4 w 102"/>
                <a:gd name="T11" fmla="*/ 160 h 182"/>
                <a:gd name="T12" fmla="*/ 79 w 102"/>
                <a:gd name="T13" fmla="*/ 12 h 182"/>
                <a:gd name="T14" fmla="*/ 96 w 102"/>
                <a:gd name="T15" fmla="*/ 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82">
                  <a:moveTo>
                    <a:pt x="96" y="3"/>
                  </a:moveTo>
                  <a:cubicBezTo>
                    <a:pt x="101" y="6"/>
                    <a:pt x="102" y="14"/>
                    <a:pt x="98" y="22"/>
                  </a:cubicBezTo>
                  <a:cubicBezTo>
                    <a:pt x="24" y="170"/>
                    <a:pt x="24" y="170"/>
                    <a:pt x="24" y="170"/>
                  </a:cubicBezTo>
                  <a:cubicBezTo>
                    <a:pt x="20" y="178"/>
                    <a:pt x="12" y="182"/>
                    <a:pt x="7" y="180"/>
                  </a:cubicBezTo>
                  <a:cubicBezTo>
                    <a:pt x="7" y="180"/>
                    <a:pt x="7" y="180"/>
                    <a:pt x="7" y="180"/>
                  </a:cubicBezTo>
                  <a:cubicBezTo>
                    <a:pt x="1" y="177"/>
                    <a:pt x="0" y="168"/>
                    <a:pt x="4" y="160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3" y="4"/>
                    <a:pt x="91" y="0"/>
                    <a:pt x="96" y="3"/>
                  </a:cubicBezTo>
                  <a:close/>
                </a:path>
              </a:pathLst>
            </a:custGeom>
            <a:solidFill>
              <a:srgbClr val="B5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59"/>
            <p:cNvSpPr>
              <a:spLocks/>
            </p:cNvSpPr>
            <p:nvPr/>
          </p:nvSpPr>
          <p:spPr bwMode="auto">
            <a:xfrm>
              <a:off x="-830" y="408"/>
              <a:ext cx="267" cy="485"/>
            </a:xfrm>
            <a:custGeom>
              <a:avLst/>
              <a:gdLst>
                <a:gd name="T0" fmla="*/ 107 w 113"/>
                <a:gd name="T1" fmla="*/ 2 h 205"/>
                <a:gd name="T2" fmla="*/ 109 w 113"/>
                <a:gd name="T3" fmla="*/ 24 h 205"/>
                <a:gd name="T4" fmla="*/ 24 w 113"/>
                <a:gd name="T5" fmla="*/ 191 h 205"/>
                <a:gd name="T6" fmla="*/ 6 w 113"/>
                <a:gd name="T7" fmla="*/ 203 h 205"/>
                <a:gd name="T8" fmla="*/ 6 w 113"/>
                <a:gd name="T9" fmla="*/ 203 h 205"/>
                <a:gd name="T10" fmla="*/ 5 w 113"/>
                <a:gd name="T11" fmla="*/ 181 h 205"/>
                <a:gd name="T12" fmla="*/ 89 w 113"/>
                <a:gd name="T13" fmla="*/ 14 h 205"/>
                <a:gd name="T14" fmla="*/ 107 w 113"/>
                <a:gd name="T15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205">
                  <a:moveTo>
                    <a:pt x="107" y="2"/>
                  </a:moveTo>
                  <a:cubicBezTo>
                    <a:pt x="112" y="5"/>
                    <a:pt x="113" y="14"/>
                    <a:pt x="109" y="24"/>
                  </a:cubicBezTo>
                  <a:cubicBezTo>
                    <a:pt x="24" y="191"/>
                    <a:pt x="24" y="191"/>
                    <a:pt x="24" y="191"/>
                  </a:cubicBezTo>
                  <a:cubicBezTo>
                    <a:pt x="19" y="200"/>
                    <a:pt x="11" y="205"/>
                    <a:pt x="6" y="203"/>
                  </a:cubicBezTo>
                  <a:cubicBezTo>
                    <a:pt x="6" y="203"/>
                    <a:pt x="6" y="203"/>
                    <a:pt x="6" y="203"/>
                  </a:cubicBezTo>
                  <a:cubicBezTo>
                    <a:pt x="1" y="200"/>
                    <a:pt x="0" y="190"/>
                    <a:pt x="5" y="181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94" y="5"/>
                    <a:pt x="102" y="0"/>
                    <a:pt x="107" y="2"/>
                  </a:cubicBezTo>
                  <a:close/>
                </a:path>
              </a:pathLst>
            </a:custGeom>
            <a:solidFill>
              <a:srgbClr val="A6A6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9" name="Group 41"/>
          <p:cNvGrpSpPr>
            <a:grpSpLocks noChangeAspect="1"/>
          </p:cNvGrpSpPr>
          <p:nvPr/>
        </p:nvGrpSpPr>
        <p:grpSpPr bwMode="auto">
          <a:xfrm>
            <a:off x="7058026" y="-623642"/>
            <a:ext cx="1348884" cy="1348884"/>
            <a:chOff x="1100" y="328"/>
            <a:chExt cx="517" cy="517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70" name="Freeform 42"/>
            <p:cNvSpPr>
              <a:spLocks noEditPoints="1"/>
            </p:cNvSpPr>
            <p:nvPr/>
          </p:nvSpPr>
          <p:spPr bwMode="auto">
            <a:xfrm>
              <a:off x="1100" y="328"/>
              <a:ext cx="517" cy="517"/>
            </a:xfrm>
            <a:custGeom>
              <a:avLst/>
              <a:gdLst>
                <a:gd name="T0" fmla="*/ 214 w 219"/>
                <a:gd name="T1" fmla="*/ 77 h 219"/>
                <a:gd name="T2" fmla="*/ 192 w 219"/>
                <a:gd name="T3" fmla="*/ 67 h 219"/>
                <a:gd name="T4" fmla="*/ 193 w 219"/>
                <a:gd name="T5" fmla="*/ 39 h 219"/>
                <a:gd name="T6" fmla="*/ 169 w 219"/>
                <a:gd name="T7" fmla="*/ 39 h 219"/>
                <a:gd name="T8" fmla="*/ 161 w 219"/>
                <a:gd name="T9" fmla="*/ 12 h 219"/>
                <a:gd name="T10" fmla="*/ 136 w 219"/>
                <a:gd name="T11" fmla="*/ 21 h 219"/>
                <a:gd name="T12" fmla="*/ 118 w 219"/>
                <a:gd name="T13" fmla="*/ 0 h 219"/>
                <a:gd name="T14" fmla="*/ 102 w 219"/>
                <a:gd name="T15" fmla="*/ 18 h 219"/>
                <a:gd name="T16" fmla="*/ 77 w 219"/>
                <a:gd name="T17" fmla="*/ 5 h 219"/>
                <a:gd name="T18" fmla="*/ 68 w 219"/>
                <a:gd name="T19" fmla="*/ 27 h 219"/>
                <a:gd name="T20" fmla="*/ 40 w 219"/>
                <a:gd name="T21" fmla="*/ 25 h 219"/>
                <a:gd name="T22" fmla="*/ 39 w 219"/>
                <a:gd name="T23" fmla="*/ 49 h 219"/>
                <a:gd name="T24" fmla="*/ 12 w 219"/>
                <a:gd name="T25" fmla="*/ 58 h 219"/>
                <a:gd name="T26" fmla="*/ 22 w 219"/>
                <a:gd name="T27" fmla="*/ 80 h 219"/>
                <a:gd name="T28" fmla="*/ 0 w 219"/>
                <a:gd name="T29" fmla="*/ 98 h 219"/>
                <a:gd name="T30" fmla="*/ 17 w 219"/>
                <a:gd name="T31" fmla="*/ 117 h 219"/>
                <a:gd name="T32" fmla="*/ 5 w 219"/>
                <a:gd name="T33" fmla="*/ 142 h 219"/>
                <a:gd name="T34" fmla="*/ 27 w 219"/>
                <a:gd name="T35" fmla="*/ 153 h 219"/>
                <a:gd name="T36" fmla="*/ 25 w 219"/>
                <a:gd name="T37" fmla="*/ 180 h 219"/>
                <a:gd name="T38" fmla="*/ 49 w 219"/>
                <a:gd name="T39" fmla="*/ 181 h 219"/>
                <a:gd name="T40" fmla="*/ 58 w 219"/>
                <a:gd name="T41" fmla="*/ 207 h 219"/>
                <a:gd name="T42" fmla="*/ 83 w 219"/>
                <a:gd name="T43" fmla="*/ 199 h 219"/>
                <a:gd name="T44" fmla="*/ 101 w 219"/>
                <a:gd name="T45" fmla="*/ 219 h 219"/>
                <a:gd name="T46" fmla="*/ 117 w 219"/>
                <a:gd name="T47" fmla="*/ 203 h 219"/>
                <a:gd name="T48" fmla="*/ 142 w 219"/>
                <a:gd name="T49" fmla="*/ 214 h 219"/>
                <a:gd name="T50" fmla="*/ 152 w 219"/>
                <a:gd name="T51" fmla="*/ 193 h 219"/>
                <a:gd name="T52" fmla="*/ 179 w 219"/>
                <a:gd name="T53" fmla="*/ 194 h 219"/>
                <a:gd name="T54" fmla="*/ 181 w 219"/>
                <a:gd name="T55" fmla="*/ 170 h 219"/>
                <a:gd name="T56" fmla="*/ 207 w 219"/>
                <a:gd name="T57" fmla="*/ 161 h 219"/>
                <a:gd name="T58" fmla="*/ 198 w 219"/>
                <a:gd name="T59" fmla="*/ 139 h 219"/>
                <a:gd name="T60" fmla="*/ 219 w 219"/>
                <a:gd name="T61" fmla="*/ 121 h 219"/>
                <a:gd name="T62" fmla="*/ 202 w 219"/>
                <a:gd name="T63" fmla="*/ 102 h 219"/>
                <a:gd name="T64" fmla="*/ 126 w 219"/>
                <a:gd name="T65" fmla="*/ 185 h 219"/>
                <a:gd name="T66" fmla="*/ 93 w 219"/>
                <a:gd name="T67" fmla="*/ 36 h 219"/>
                <a:gd name="T68" fmla="*/ 126 w 219"/>
                <a:gd name="T69" fmla="*/ 18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9" h="219">
                  <a:moveTo>
                    <a:pt x="218" y="94"/>
                  </a:moveTo>
                  <a:cubicBezTo>
                    <a:pt x="214" y="77"/>
                    <a:pt x="214" y="77"/>
                    <a:pt x="214" y="77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73"/>
                    <a:pt x="193" y="70"/>
                    <a:pt x="192" y="67"/>
                  </a:cubicBezTo>
                  <a:cubicBezTo>
                    <a:pt x="204" y="53"/>
                    <a:pt x="204" y="53"/>
                    <a:pt x="204" y="53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4" y="43"/>
                    <a:pt x="172" y="41"/>
                    <a:pt x="169" y="39"/>
                  </a:cubicBezTo>
                  <a:cubicBezTo>
                    <a:pt x="175" y="22"/>
                    <a:pt x="175" y="22"/>
                    <a:pt x="175" y="2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47" y="25"/>
                    <a:pt x="147" y="25"/>
                    <a:pt x="147" y="25"/>
                  </a:cubicBezTo>
                  <a:cubicBezTo>
                    <a:pt x="144" y="24"/>
                    <a:pt x="140" y="22"/>
                    <a:pt x="136" y="21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07" y="17"/>
                    <a:pt x="105" y="17"/>
                    <a:pt x="102" y="18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3" y="24"/>
                    <a:pt x="71" y="26"/>
                    <a:pt x="68" y="27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4" y="45"/>
                    <a:pt x="41" y="47"/>
                    <a:pt x="39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4" y="74"/>
                    <a:pt x="22" y="77"/>
                    <a:pt x="22" y="80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7" y="106"/>
                    <a:pt x="17" y="106"/>
                    <a:pt x="17" y="106"/>
                  </a:cubicBezTo>
                  <a:cubicBezTo>
                    <a:pt x="16" y="110"/>
                    <a:pt x="16" y="113"/>
                    <a:pt x="17" y="117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4" y="146"/>
                    <a:pt x="25" y="150"/>
                    <a:pt x="27" y="153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4" y="176"/>
                    <a:pt x="46" y="179"/>
                    <a:pt x="49" y="181"/>
                  </a:cubicBezTo>
                  <a:cubicBezTo>
                    <a:pt x="43" y="197"/>
                    <a:pt x="43" y="197"/>
                    <a:pt x="43" y="19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71" y="195"/>
                    <a:pt x="71" y="195"/>
                    <a:pt x="71" y="195"/>
                  </a:cubicBezTo>
                  <a:cubicBezTo>
                    <a:pt x="75" y="197"/>
                    <a:pt x="78" y="198"/>
                    <a:pt x="83" y="199"/>
                  </a:cubicBezTo>
                  <a:cubicBezTo>
                    <a:pt x="84" y="216"/>
                    <a:pt x="84" y="216"/>
                    <a:pt x="84" y="216"/>
                  </a:cubicBezTo>
                  <a:cubicBezTo>
                    <a:pt x="101" y="219"/>
                    <a:pt x="101" y="219"/>
                    <a:pt x="101" y="219"/>
                  </a:cubicBezTo>
                  <a:cubicBezTo>
                    <a:pt x="108" y="204"/>
                    <a:pt x="108" y="204"/>
                    <a:pt x="108" y="204"/>
                  </a:cubicBezTo>
                  <a:cubicBezTo>
                    <a:pt x="111" y="204"/>
                    <a:pt x="114" y="203"/>
                    <a:pt x="117" y="203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42" y="214"/>
                    <a:pt x="142" y="214"/>
                    <a:pt x="142" y="214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46" y="196"/>
                    <a:pt x="149" y="195"/>
                    <a:pt x="152" y="193"/>
                  </a:cubicBezTo>
                  <a:cubicBezTo>
                    <a:pt x="165" y="204"/>
                    <a:pt x="165" y="204"/>
                    <a:pt x="165" y="204"/>
                  </a:cubicBezTo>
                  <a:cubicBezTo>
                    <a:pt x="179" y="194"/>
                    <a:pt x="179" y="194"/>
                    <a:pt x="179" y="194"/>
                  </a:cubicBezTo>
                  <a:cubicBezTo>
                    <a:pt x="173" y="178"/>
                    <a:pt x="173" y="178"/>
                    <a:pt x="173" y="178"/>
                  </a:cubicBezTo>
                  <a:cubicBezTo>
                    <a:pt x="176" y="176"/>
                    <a:pt x="179" y="173"/>
                    <a:pt x="181" y="170"/>
                  </a:cubicBezTo>
                  <a:cubicBezTo>
                    <a:pt x="197" y="175"/>
                    <a:pt x="197" y="175"/>
                    <a:pt x="197" y="175"/>
                  </a:cubicBezTo>
                  <a:cubicBezTo>
                    <a:pt x="207" y="161"/>
                    <a:pt x="207" y="161"/>
                    <a:pt x="207" y="161"/>
                  </a:cubicBezTo>
                  <a:cubicBezTo>
                    <a:pt x="195" y="148"/>
                    <a:pt x="195" y="148"/>
                    <a:pt x="195" y="148"/>
                  </a:cubicBezTo>
                  <a:cubicBezTo>
                    <a:pt x="196" y="145"/>
                    <a:pt x="197" y="142"/>
                    <a:pt x="198" y="139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21"/>
                    <a:pt x="219" y="121"/>
                    <a:pt x="219" y="121"/>
                  </a:cubicBezTo>
                  <a:cubicBezTo>
                    <a:pt x="203" y="113"/>
                    <a:pt x="203" y="113"/>
                    <a:pt x="203" y="113"/>
                  </a:cubicBezTo>
                  <a:cubicBezTo>
                    <a:pt x="203" y="109"/>
                    <a:pt x="203" y="106"/>
                    <a:pt x="202" y="102"/>
                  </a:cubicBezTo>
                  <a:lnTo>
                    <a:pt x="218" y="94"/>
                  </a:lnTo>
                  <a:close/>
                  <a:moveTo>
                    <a:pt x="126" y="185"/>
                  </a:moveTo>
                  <a:cubicBezTo>
                    <a:pt x="85" y="194"/>
                    <a:pt x="44" y="168"/>
                    <a:pt x="35" y="127"/>
                  </a:cubicBezTo>
                  <a:cubicBezTo>
                    <a:pt x="26" y="86"/>
                    <a:pt x="52" y="45"/>
                    <a:pt x="93" y="36"/>
                  </a:cubicBezTo>
                  <a:cubicBezTo>
                    <a:pt x="134" y="26"/>
                    <a:pt x="175" y="52"/>
                    <a:pt x="184" y="93"/>
                  </a:cubicBezTo>
                  <a:cubicBezTo>
                    <a:pt x="194" y="135"/>
                    <a:pt x="168" y="176"/>
                    <a:pt x="126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3"/>
            <p:cNvSpPr>
              <a:spLocks noEditPoints="1"/>
            </p:cNvSpPr>
            <p:nvPr/>
          </p:nvSpPr>
          <p:spPr bwMode="auto">
            <a:xfrm>
              <a:off x="1100" y="328"/>
              <a:ext cx="517" cy="517"/>
            </a:xfrm>
            <a:custGeom>
              <a:avLst/>
              <a:gdLst>
                <a:gd name="T0" fmla="*/ 214 w 219"/>
                <a:gd name="T1" fmla="*/ 77 h 219"/>
                <a:gd name="T2" fmla="*/ 192 w 219"/>
                <a:gd name="T3" fmla="*/ 67 h 219"/>
                <a:gd name="T4" fmla="*/ 193 w 219"/>
                <a:gd name="T5" fmla="*/ 39 h 219"/>
                <a:gd name="T6" fmla="*/ 169 w 219"/>
                <a:gd name="T7" fmla="*/ 39 h 219"/>
                <a:gd name="T8" fmla="*/ 161 w 219"/>
                <a:gd name="T9" fmla="*/ 12 h 219"/>
                <a:gd name="T10" fmla="*/ 136 w 219"/>
                <a:gd name="T11" fmla="*/ 21 h 219"/>
                <a:gd name="T12" fmla="*/ 118 w 219"/>
                <a:gd name="T13" fmla="*/ 0 h 219"/>
                <a:gd name="T14" fmla="*/ 102 w 219"/>
                <a:gd name="T15" fmla="*/ 18 h 219"/>
                <a:gd name="T16" fmla="*/ 77 w 219"/>
                <a:gd name="T17" fmla="*/ 5 h 219"/>
                <a:gd name="T18" fmla="*/ 68 w 219"/>
                <a:gd name="T19" fmla="*/ 27 h 219"/>
                <a:gd name="T20" fmla="*/ 40 w 219"/>
                <a:gd name="T21" fmla="*/ 25 h 219"/>
                <a:gd name="T22" fmla="*/ 39 w 219"/>
                <a:gd name="T23" fmla="*/ 49 h 219"/>
                <a:gd name="T24" fmla="*/ 12 w 219"/>
                <a:gd name="T25" fmla="*/ 58 h 219"/>
                <a:gd name="T26" fmla="*/ 22 w 219"/>
                <a:gd name="T27" fmla="*/ 80 h 219"/>
                <a:gd name="T28" fmla="*/ 0 w 219"/>
                <a:gd name="T29" fmla="*/ 98 h 219"/>
                <a:gd name="T30" fmla="*/ 17 w 219"/>
                <a:gd name="T31" fmla="*/ 117 h 219"/>
                <a:gd name="T32" fmla="*/ 5 w 219"/>
                <a:gd name="T33" fmla="*/ 142 h 219"/>
                <a:gd name="T34" fmla="*/ 27 w 219"/>
                <a:gd name="T35" fmla="*/ 153 h 219"/>
                <a:gd name="T36" fmla="*/ 25 w 219"/>
                <a:gd name="T37" fmla="*/ 180 h 219"/>
                <a:gd name="T38" fmla="*/ 49 w 219"/>
                <a:gd name="T39" fmla="*/ 181 h 219"/>
                <a:gd name="T40" fmla="*/ 58 w 219"/>
                <a:gd name="T41" fmla="*/ 207 h 219"/>
                <a:gd name="T42" fmla="*/ 83 w 219"/>
                <a:gd name="T43" fmla="*/ 199 h 219"/>
                <a:gd name="T44" fmla="*/ 101 w 219"/>
                <a:gd name="T45" fmla="*/ 219 h 219"/>
                <a:gd name="T46" fmla="*/ 117 w 219"/>
                <a:gd name="T47" fmla="*/ 203 h 219"/>
                <a:gd name="T48" fmla="*/ 142 w 219"/>
                <a:gd name="T49" fmla="*/ 214 h 219"/>
                <a:gd name="T50" fmla="*/ 152 w 219"/>
                <a:gd name="T51" fmla="*/ 193 h 219"/>
                <a:gd name="T52" fmla="*/ 179 w 219"/>
                <a:gd name="T53" fmla="*/ 194 h 219"/>
                <a:gd name="T54" fmla="*/ 181 w 219"/>
                <a:gd name="T55" fmla="*/ 170 h 219"/>
                <a:gd name="T56" fmla="*/ 207 w 219"/>
                <a:gd name="T57" fmla="*/ 161 h 219"/>
                <a:gd name="T58" fmla="*/ 198 w 219"/>
                <a:gd name="T59" fmla="*/ 139 h 219"/>
                <a:gd name="T60" fmla="*/ 219 w 219"/>
                <a:gd name="T61" fmla="*/ 121 h 219"/>
                <a:gd name="T62" fmla="*/ 202 w 219"/>
                <a:gd name="T63" fmla="*/ 102 h 219"/>
                <a:gd name="T64" fmla="*/ 126 w 219"/>
                <a:gd name="T65" fmla="*/ 185 h 219"/>
                <a:gd name="T66" fmla="*/ 93 w 219"/>
                <a:gd name="T67" fmla="*/ 36 h 219"/>
                <a:gd name="T68" fmla="*/ 126 w 219"/>
                <a:gd name="T69" fmla="*/ 18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9" h="219">
                  <a:moveTo>
                    <a:pt x="218" y="94"/>
                  </a:moveTo>
                  <a:cubicBezTo>
                    <a:pt x="214" y="77"/>
                    <a:pt x="214" y="77"/>
                    <a:pt x="214" y="77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73"/>
                    <a:pt x="193" y="70"/>
                    <a:pt x="192" y="67"/>
                  </a:cubicBezTo>
                  <a:cubicBezTo>
                    <a:pt x="204" y="53"/>
                    <a:pt x="204" y="53"/>
                    <a:pt x="204" y="53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4" y="43"/>
                    <a:pt x="172" y="41"/>
                    <a:pt x="169" y="39"/>
                  </a:cubicBezTo>
                  <a:cubicBezTo>
                    <a:pt x="175" y="22"/>
                    <a:pt x="175" y="22"/>
                    <a:pt x="175" y="2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47" y="25"/>
                    <a:pt x="147" y="25"/>
                    <a:pt x="147" y="25"/>
                  </a:cubicBezTo>
                  <a:cubicBezTo>
                    <a:pt x="144" y="24"/>
                    <a:pt x="140" y="22"/>
                    <a:pt x="136" y="21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07" y="17"/>
                    <a:pt x="105" y="17"/>
                    <a:pt x="102" y="18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3" y="24"/>
                    <a:pt x="71" y="26"/>
                    <a:pt x="68" y="27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4" y="45"/>
                    <a:pt x="41" y="47"/>
                    <a:pt x="39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4" y="74"/>
                    <a:pt x="22" y="77"/>
                    <a:pt x="22" y="80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7" y="106"/>
                    <a:pt x="17" y="106"/>
                    <a:pt x="17" y="106"/>
                  </a:cubicBezTo>
                  <a:cubicBezTo>
                    <a:pt x="16" y="110"/>
                    <a:pt x="16" y="113"/>
                    <a:pt x="17" y="117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4" y="146"/>
                    <a:pt x="25" y="150"/>
                    <a:pt x="27" y="153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4" y="176"/>
                    <a:pt x="46" y="179"/>
                    <a:pt x="49" y="181"/>
                  </a:cubicBezTo>
                  <a:cubicBezTo>
                    <a:pt x="43" y="197"/>
                    <a:pt x="43" y="197"/>
                    <a:pt x="43" y="19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71" y="195"/>
                    <a:pt x="71" y="195"/>
                    <a:pt x="71" y="195"/>
                  </a:cubicBezTo>
                  <a:cubicBezTo>
                    <a:pt x="75" y="197"/>
                    <a:pt x="78" y="198"/>
                    <a:pt x="83" y="199"/>
                  </a:cubicBezTo>
                  <a:cubicBezTo>
                    <a:pt x="84" y="216"/>
                    <a:pt x="84" y="216"/>
                    <a:pt x="84" y="216"/>
                  </a:cubicBezTo>
                  <a:cubicBezTo>
                    <a:pt x="101" y="219"/>
                    <a:pt x="101" y="219"/>
                    <a:pt x="101" y="219"/>
                  </a:cubicBezTo>
                  <a:cubicBezTo>
                    <a:pt x="108" y="204"/>
                    <a:pt x="108" y="204"/>
                    <a:pt x="108" y="204"/>
                  </a:cubicBezTo>
                  <a:cubicBezTo>
                    <a:pt x="111" y="204"/>
                    <a:pt x="114" y="203"/>
                    <a:pt x="117" y="203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42" y="214"/>
                    <a:pt x="142" y="214"/>
                    <a:pt x="142" y="214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46" y="196"/>
                    <a:pt x="149" y="195"/>
                    <a:pt x="152" y="193"/>
                  </a:cubicBezTo>
                  <a:cubicBezTo>
                    <a:pt x="165" y="204"/>
                    <a:pt x="165" y="204"/>
                    <a:pt x="165" y="204"/>
                  </a:cubicBezTo>
                  <a:cubicBezTo>
                    <a:pt x="179" y="194"/>
                    <a:pt x="179" y="194"/>
                    <a:pt x="179" y="194"/>
                  </a:cubicBezTo>
                  <a:cubicBezTo>
                    <a:pt x="173" y="178"/>
                    <a:pt x="173" y="178"/>
                    <a:pt x="173" y="178"/>
                  </a:cubicBezTo>
                  <a:cubicBezTo>
                    <a:pt x="176" y="176"/>
                    <a:pt x="179" y="173"/>
                    <a:pt x="181" y="170"/>
                  </a:cubicBezTo>
                  <a:cubicBezTo>
                    <a:pt x="197" y="175"/>
                    <a:pt x="197" y="175"/>
                    <a:pt x="197" y="175"/>
                  </a:cubicBezTo>
                  <a:cubicBezTo>
                    <a:pt x="207" y="161"/>
                    <a:pt x="207" y="161"/>
                    <a:pt x="207" y="161"/>
                  </a:cubicBezTo>
                  <a:cubicBezTo>
                    <a:pt x="195" y="148"/>
                    <a:pt x="195" y="148"/>
                    <a:pt x="195" y="148"/>
                  </a:cubicBezTo>
                  <a:cubicBezTo>
                    <a:pt x="196" y="145"/>
                    <a:pt x="197" y="142"/>
                    <a:pt x="198" y="139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21"/>
                    <a:pt x="219" y="121"/>
                    <a:pt x="219" y="121"/>
                  </a:cubicBezTo>
                  <a:cubicBezTo>
                    <a:pt x="203" y="113"/>
                    <a:pt x="203" y="113"/>
                    <a:pt x="203" y="113"/>
                  </a:cubicBezTo>
                  <a:cubicBezTo>
                    <a:pt x="203" y="109"/>
                    <a:pt x="203" y="106"/>
                    <a:pt x="202" y="102"/>
                  </a:cubicBezTo>
                  <a:lnTo>
                    <a:pt x="218" y="94"/>
                  </a:lnTo>
                  <a:close/>
                  <a:moveTo>
                    <a:pt x="126" y="185"/>
                  </a:moveTo>
                  <a:cubicBezTo>
                    <a:pt x="85" y="194"/>
                    <a:pt x="44" y="168"/>
                    <a:pt x="35" y="127"/>
                  </a:cubicBezTo>
                  <a:cubicBezTo>
                    <a:pt x="26" y="86"/>
                    <a:pt x="52" y="45"/>
                    <a:pt x="93" y="36"/>
                  </a:cubicBezTo>
                  <a:cubicBezTo>
                    <a:pt x="134" y="26"/>
                    <a:pt x="175" y="52"/>
                    <a:pt x="184" y="93"/>
                  </a:cubicBezTo>
                  <a:cubicBezTo>
                    <a:pt x="194" y="135"/>
                    <a:pt x="168" y="176"/>
                    <a:pt x="126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4"/>
            <p:cNvSpPr>
              <a:spLocks/>
            </p:cNvSpPr>
            <p:nvPr/>
          </p:nvSpPr>
          <p:spPr bwMode="auto">
            <a:xfrm>
              <a:off x="1183" y="448"/>
              <a:ext cx="137" cy="189"/>
            </a:xfrm>
            <a:custGeom>
              <a:avLst/>
              <a:gdLst>
                <a:gd name="T0" fmla="*/ 45 w 58"/>
                <a:gd name="T1" fmla="*/ 65 h 80"/>
                <a:gd name="T2" fmla="*/ 58 w 58"/>
                <a:gd name="T3" fmla="*/ 33 h 80"/>
                <a:gd name="T4" fmla="*/ 38 w 58"/>
                <a:gd name="T5" fmla="*/ 0 h 80"/>
                <a:gd name="T6" fmla="*/ 7 w 58"/>
                <a:gd name="T7" fmla="*/ 74 h 80"/>
                <a:gd name="T8" fmla="*/ 9 w 58"/>
                <a:gd name="T9" fmla="*/ 80 h 80"/>
                <a:gd name="T10" fmla="*/ 45 w 58"/>
                <a:gd name="T11" fmla="*/ 65 h 80"/>
                <a:gd name="T12" fmla="*/ 45 w 58"/>
                <a:gd name="T13" fmla="*/ 6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80">
                  <a:moveTo>
                    <a:pt x="45" y="65"/>
                  </a:moveTo>
                  <a:cubicBezTo>
                    <a:pt x="42" y="52"/>
                    <a:pt x="48" y="40"/>
                    <a:pt x="58" y="33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4" y="15"/>
                    <a:pt x="0" y="44"/>
                    <a:pt x="7" y="74"/>
                  </a:cubicBezTo>
                  <a:cubicBezTo>
                    <a:pt x="8" y="76"/>
                    <a:pt x="8" y="78"/>
                    <a:pt x="9" y="8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5"/>
            <p:cNvSpPr>
              <a:spLocks noEditPoints="1"/>
            </p:cNvSpPr>
            <p:nvPr/>
          </p:nvSpPr>
          <p:spPr bwMode="auto">
            <a:xfrm>
              <a:off x="1299" y="526"/>
              <a:ext cx="120" cy="120"/>
            </a:xfrm>
            <a:custGeom>
              <a:avLst/>
              <a:gdLst>
                <a:gd name="T0" fmla="*/ 21 w 51"/>
                <a:gd name="T1" fmla="*/ 3 h 51"/>
                <a:gd name="T2" fmla="*/ 3 w 51"/>
                <a:gd name="T3" fmla="*/ 30 h 51"/>
                <a:gd name="T4" fmla="*/ 30 w 51"/>
                <a:gd name="T5" fmla="*/ 48 h 51"/>
                <a:gd name="T6" fmla="*/ 48 w 51"/>
                <a:gd name="T7" fmla="*/ 21 h 51"/>
                <a:gd name="T8" fmla="*/ 21 w 51"/>
                <a:gd name="T9" fmla="*/ 3 h 51"/>
                <a:gd name="T10" fmla="*/ 28 w 51"/>
                <a:gd name="T11" fmla="*/ 39 h 51"/>
                <a:gd name="T12" fmla="*/ 12 w 51"/>
                <a:gd name="T13" fmla="*/ 29 h 51"/>
                <a:gd name="T14" fmla="*/ 22 w 51"/>
                <a:gd name="T15" fmla="*/ 12 h 51"/>
                <a:gd name="T16" fmla="*/ 39 w 51"/>
                <a:gd name="T17" fmla="*/ 22 h 51"/>
                <a:gd name="T18" fmla="*/ 28 w 51"/>
                <a:gd name="T19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1" y="3"/>
                  </a:moveTo>
                  <a:cubicBezTo>
                    <a:pt x="8" y="5"/>
                    <a:pt x="0" y="18"/>
                    <a:pt x="3" y="30"/>
                  </a:cubicBezTo>
                  <a:cubicBezTo>
                    <a:pt x="5" y="43"/>
                    <a:pt x="18" y="51"/>
                    <a:pt x="30" y="48"/>
                  </a:cubicBezTo>
                  <a:cubicBezTo>
                    <a:pt x="43" y="46"/>
                    <a:pt x="51" y="33"/>
                    <a:pt x="48" y="21"/>
                  </a:cubicBezTo>
                  <a:cubicBezTo>
                    <a:pt x="45" y="8"/>
                    <a:pt x="33" y="0"/>
                    <a:pt x="21" y="3"/>
                  </a:cubicBezTo>
                  <a:close/>
                  <a:moveTo>
                    <a:pt x="28" y="39"/>
                  </a:moveTo>
                  <a:cubicBezTo>
                    <a:pt x="21" y="41"/>
                    <a:pt x="13" y="36"/>
                    <a:pt x="12" y="29"/>
                  </a:cubicBezTo>
                  <a:cubicBezTo>
                    <a:pt x="10" y="21"/>
                    <a:pt x="15" y="14"/>
                    <a:pt x="22" y="12"/>
                  </a:cubicBezTo>
                  <a:cubicBezTo>
                    <a:pt x="30" y="10"/>
                    <a:pt x="37" y="15"/>
                    <a:pt x="39" y="22"/>
                  </a:cubicBezTo>
                  <a:cubicBezTo>
                    <a:pt x="41" y="30"/>
                    <a:pt x="36" y="37"/>
                    <a:pt x="28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6"/>
            <p:cNvSpPr>
              <a:spLocks/>
            </p:cNvSpPr>
            <p:nvPr/>
          </p:nvSpPr>
          <p:spPr bwMode="auto">
            <a:xfrm>
              <a:off x="1374" y="424"/>
              <a:ext cx="146" cy="161"/>
            </a:xfrm>
            <a:custGeom>
              <a:avLst/>
              <a:gdLst>
                <a:gd name="T0" fmla="*/ 4 w 62"/>
                <a:gd name="T1" fmla="*/ 0 h 68"/>
                <a:gd name="T2" fmla="*/ 0 w 62"/>
                <a:gd name="T3" fmla="*/ 39 h 68"/>
                <a:gd name="T4" fmla="*/ 23 w 62"/>
                <a:gd name="T5" fmla="*/ 62 h 68"/>
                <a:gd name="T6" fmla="*/ 24 w 62"/>
                <a:gd name="T7" fmla="*/ 66 h 68"/>
                <a:gd name="T8" fmla="*/ 62 w 62"/>
                <a:gd name="T9" fmla="*/ 68 h 68"/>
                <a:gd name="T10" fmla="*/ 61 w 62"/>
                <a:gd name="T11" fmla="*/ 53 h 68"/>
                <a:gd name="T12" fmla="*/ 4 w 62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8">
                  <a:moveTo>
                    <a:pt x="4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1" y="41"/>
                    <a:pt x="20" y="50"/>
                    <a:pt x="23" y="62"/>
                  </a:cubicBezTo>
                  <a:cubicBezTo>
                    <a:pt x="23" y="63"/>
                    <a:pt x="23" y="64"/>
                    <a:pt x="24" y="66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3"/>
                    <a:pt x="62" y="58"/>
                    <a:pt x="61" y="53"/>
                  </a:cubicBezTo>
                  <a:cubicBezTo>
                    <a:pt x="54" y="25"/>
                    <a:pt x="31" y="4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7"/>
            <p:cNvSpPr>
              <a:spLocks/>
            </p:cNvSpPr>
            <p:nvPr/>
          </p:nvSpPr>
          <p:spPr bwMode="auto">
            <a:xfrm>
              <a:off x="1263" y="632"/>
              <a:ext cx="222" cy="123"/>
            </a:xfrm>
            <a:custGeom>
              <a:avLst/>
              <a:gdLst>
                <a:gd name="T0" fmla="*/ 63 w 94"/>
                <a:gd name="T1" fmla="*/ 0 h 52"/>
                <a:gd name="T2" fmla="*/ 47 w 94"/>
                <a:gd name="T3" fmla="*/ 10 h 52"/>
                <a:gd name="T4" fmla="*/ 24 w 94"/>
                <a:gd name="T5" fmla="*/ 6 h 52"/>
                <a:gd name="T6" fmla="*/ 0 w 94"/>
                <a:gd name="T7" fmla="*/ 36 h 52"/>
                <a:gd name="T8" fmla="*/ 56 w 94"/>
                <a:gd name="T9" fmla="*/ 48 h 52"/>
                <a:gd name="T10" fmla="*/ 94 w 94"/>
                <a:gd name="T11" fmla="*/ 24 h 52"/>
                <a:gd name="T12" fmla="*/ 63 w 94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2">
                  <a:moveTo>
                    <a:pt x="63" y="0"/>
                  </a:moveTo>
                  <a:cubicBezTo>
                    <a:pt x="59" y="5"/>
                    <a:pt x="54" y="8"/>
                    <a:pt x="47" y="10"/>
                  </a:cubicBezTo>
                  <a:cubicBezTo>
                    <a:pt x="39" y="12"/>
                    <a:pt x="30" y="10"/>
                    <a:pt x="24" y="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5" y="48"/>
                    <a:pt x="35" y="52"/>
                    <a:pt x="56" y="48"/>
                  </a:cubicBezTo>
                  <a:cubicBezTo>
                    <a:pt x="72" y="44"/>
                    <a:pt x="85" y="35"/>
                    <a:pt x="94" y="24"/>
                  </a:cubicBezTo>
                  <a:lnTo>
                    <a:pt x="6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6" name="Group 30"/>
          <p:cNvGrpSpPr>
            <a:grpSpLocks noChangeAspect="1"/>
          </p:cNvGrpSpPr>
          <p:nvPr/>
        </p:nvGrpSpPr>
        <p:grpSpPr bwMode="auto">
          <a:xfrm>
            <a:off x="6144964" y="-294911"/>
            <a:ext cx="862013" cy="862013"/>
            <a:chOff x="2608" y="1348"/>
            <a:chExt cx="543" cy="543"/>
          </a:xfrm>
        </p:grpSpPr>
        <p:sp>
          <p:nvSpPr>
            <p:cNvPr id="77" name="Freeform 31"/>
            <p:cNvSpPr>
              <a:spLocks noEditPoints="1"/>
            </p:cNvSpPr>
            <p:nvPr/>
          </p:nvSpPr>
          <p:spPr bwMode="auto">
            <a:xfrm>
              <a:off x="2608" y="1348"/>
              <a:ext cx="543" cy="543"/>
            </a:xfrm>
            <a:custGeom>
              <a:avLst/>
              <a:gdLst>
                <a:gd name="T0" fmla="*/ 164 w 230"/>
                <a:gd name="T1" fmla="*/ 220 h 230"/>
                <a:gd name="T2" fmla="*/ 171 w 230"/>
                <a:gd name="T3" fmla="*/ 195 h 230"/>
                <a:gd name="T4" fmla="*/ 201 w 230"/>
                <a:gd name="T5" fmla="*/ 193 h 230"/>
                <a:gd name="T6" fmla="*/ 197 w 230"/>
                <a:gd name="T7" fmla="*/ 168 h 230"/>
                <a:gd name="T8" fmla="*/ 224 w 230"/>
                <a:gd name="T9" fmla="*/ 155 h 230"/>
                <a:gd name="T10" fmla="*/ 211 w 230"/>
                <a:gd name="T11" fmla="*/ 131 h 230"/>
                <a:gd name="T12" fmla="*/ 230 w 230"/>
                <a:gd name="T13" fmla="*/ 108 h 230"/>
                <a:gd name="T14" fmla="*/ 210 w 230"/>
                <a:gd name="T15" fmla="*/ 95 h 230"/>
                <a:gd name="T16" fmla="*/ 220 w 230"/>
                <a:gd name="T17" fmla="*/ 67 h 230"/>
                <a:gd name="T18" fmla="*/ 195 w 230"/>
                <a:gd name="T19" fmla="*/ 60 h 230"/>
                <a:gd name="T20" fmla="*/ 194 w 230"/>
                <a:gd name="T21" fmla="*/ 30 h 230"/>
                <a:gd name="T22" fmla="*/ 168 w 230"/>
                <a:gd name="T23" fmla="*/ 33 h 230"/>
                <a:gd name="T24" fmla="*/ 155 w 230"/>
                <a:gd name="T25" fmla="*/ 7 h 230"/>
                <a:gd name="T26" fmla="*/ 133 w 230"/>
                <a:gd name="T27" fmla="*/ 19 h 230"/>
                <a:gd name="T28" fmla="*/ 111 w 230"/>
                <a:gd name="T29" fmla="*/ 0 h 230"/>
                <a:gd name="T30" fmla="*/ 94 w 230"/>
                <a:gd name="T31" fmla="*/ 19 h 230"/>
                <a:gd name="T32" fmla="*/ 67 w 230"/>
                <a:gd name="T33" fmla="*/ 10 h 230"/>
                <a:gd name="T34" fmla="*/ 58 w 230"/>
                <a:gd name="T35" fmla="*/ 35 h 230"/>
                <a:gd name="T36" fmla="*/ 30 w 230"/>
                <a:gd name="T37" fmla="*/ 37 h 230"/>
                <a:gd name="T38" fmla="*/ 32 w 230"/>
                <a:gd name="T39" fmla="*/ 62 h 230"/>
                <a:gd name="T40" fmla="*/ 7 w 230"/>
                <a:gd name="T41" fmla="*/ 75 h 230"/>
                <a:gd name="T42" fmla="*/ 18 w 230"/>
                <a:gd name="T43" fmla="*/ 100 h 230"/>
                <a:gd name="T44" fmla="*/ 0 w 230"/>
                <a:gd name="T45" fmla="*/ 122 h 230"/>
                <a:gd name="T46" fmla="*/ 19 w 230"/>
                <a:gd name="T47" fmla="*/ 137 h 230"/>
                <a:gd name="T48" fmla="*/ 10 w 230"/>
                <a:gd name="T49" fmla="*/ 164 h 230"/>
                <a:gd name="T50" fmla="*/ 34 w 230"/>
                <a:gd name="T51" fmla="*/ 172 h 230"/>
                <a:gd name="T52" fmla="*/ 37 w 230"/>
                <a:gd name="T53" fmla="*/ 200 h 230"/>
                <a:gd name="T54" fmla="*/ 62 w 230"/>
                <a:gd name="T55" fmla="*/ 198 h 230"/>
                <a:gd name="T56" fmla="*/ 75 w 230"/>
                <a:gd name="T57" fmla="*/ 223 h 230"/>
                <a:gd name="T58" fmla="*/ 97 w 230"/>
                <a:gd name="T59" fmla="*/ 212 h 230"/>
                <a:gd name="T60" fmla="*/ 119 w 230"/>
                <a:gd name="T61" fmla="*/ 230 h 230"/>
                <a:gd name="T62" fmla="*/ 136 w 230"/>
                <a:gd name="T63" fmla="*/ 211 h 230"/>
                <a:gd name="T64" fmla="*/ 30 w 230"/>
                <a:gd name="T65" fmla="*/ 147 h 230"/>
                <a:gd name="T66" fmla="*/ 199 w 230"/>
                <a:gd name="T67" fmla="*/ 84 h 230"/>
                <a:gd name="T68" fmla="*/ 30 w 230"/>
                <a:gd name="T69" fmla="*/ 14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0" h="230">
                  <a:moveTo>
                    <a:pt x="147" y="226"/>
                  </a:moveTo>
                  <a:cubicBezTo>
                    <a:pt x="164" y="220"/>
                    <a:pt x="164" y="220"/>
                    <a:pt x="164" y="220"/>
                  </a:cubicBezTo>
                  <a:cubicBezTo>
                    <a:pt x="162" y="201"/>
                    <a:pt x="162" y="201"/>
                    <a:pt x="162" y="201"/>
                  </a:cubicBezTo>
                  <a:cubicBezTo>
                    <a:pt x="165" y="199"/>
                    <a:pt x="168" y="197"/>
                    <a:pt x="171" y="195"/>
                  </a:cubicBezTo>
                  <a:cubicBezTo>
                    <a:pt x="187" y="205"/>
                    <a:pt x="187" y="205"/>
                    <a:pt x="187" y="205"/>
                  </a:cubicBezTo>
                  <a:cubicBezTo>
                    <a:pt x="201" y="193"/>
                    <a:pt x="201" y="193"/>
                    <a:pt x="201" y="193"/>
                  </a:cubicBezTo>
                  <a:cubicBezTo>
                    <a:pt x="191" y="176"/>
                    <a:pt x="191" y="176"/>
                    <a:pt x="191" y="176"/>
                  </a:cubicBezTo>
                  <a:cubicBezTo>
                    <a:pt x="193" y="173"/>
                    <a:pt x="195" y="171"/>
                    <a:pt x="197" y="168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24" y="155"/>
                    <a:pt x="224" y="155"/>
                    <a:pt x="224" y="155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39"/>
                    <a:pt x="210" y="135"/>
                    <a:pt x="211" y="131"/>
                  </a:cubicBezTo>
                  <a:cubicBezTo>
                    <a:pt x="230" y="127"/>
                    <a:pt x="230" y="127"/>
                    <a:pt x="230" y="127"/>
                  </a:cubicBezTo>
                  <a:cubicBezTo>
                    <a:pt x="230" y="108"/>
                    <a:pt x="230" y="108"/>
                    <a:pt x="230" y="108"/>
                  </a:cubicBezTo>
                  <a:cubicBezTo>
                    <a:pt x="211" y="103"/>
                    <a:pt x="211" y="103"/>
                    <a:pt x="211" y="103"/>
                  </a:cubicBezTo>
                  <a:cubicBezTo>
                    <a:pt x="211" y="100"/>
                    <a:pt x="211" y="97"/>
                    <a:pt x="210" y="95"/>
                  </a:cubicBezTo>
                  <a:cubicBezTo>
                    <a:pt x="226" y="84"/>
                    <a:pt x="226" y="84"/>
                    <a:pt x="226" y="84"/>
                  </a:cubicBezTo>
                  <a:cubicBezTo>
                    <a:pt x="220" y="67"/>
                    <a:pt x="220" y="67"/>
                    <a:pt x="220" y="67"/>
                  </a:cubicBezTo>
                  <a:cubicBezTo>
                    <a:pt x="200" y="68"/>
                    <a:pt x="200" y="68"/>
                    <a:pt x="200" y="68"/>
                  </a:cubicBezTo>
                  <a:cubicBezTo>
                    <a:pt x="199" y="66"/>
                    <a:pt x="197" y="63"/>
                    <a:pt x="195" y="60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194" y="30"/>
                    <a:pt x="194" y="30"/>
                    <a:pt x="194" y="30"/>
                  </a:cubicBezTo>
                  <a:cubicBezTo>
                    <a:pt x="176" y="40"/>
                    <a:pt x="176" y="40"/>
                    <a:pt x="176" y="40"/>
                  </a:cubicBezTo>
                  <a:cubicBezTo>
                    <a:pt x="174" y="37"/>
                    <a:pt x="171" y="35"/>
                    <a:pt x="168" y="33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55" y="7"/>
                    <a:pt x="155" y="7"/>
                    <a:pt x="155" y="7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0" y="21"/>
                    <a:pt x="136" y="20"/>
                    <a:pt x="133" y="19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2" y="18"/>
                    <a:pt x="98" y="19"/>
                    <a:pt x="94" y="19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5" y="31"/>
                    <a:pt x="62" y="33"/>
                    <a:pt x="58" y="3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6" y="56"/>
                    <a:pt x="34" y="59"/>
                    <a:pt x="32" y="62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19" y="91"/>
                    <a:pt x="18" y="95"/>
                    <a:pt x="18" y="10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17" y="130"/>
                    <a:pt x="18" y="133"/>
                    <a:pt x="19" y="137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28" y="162"/>
                    <a:pt x="28" y="162"/>
                    <a:pt x="28" y="162"/>
                  </a:cubicBezTo>
                  <a:cubicBezTo>
                    <a:pt x="30" y="165"/>
                    <a:pt x="32" y="169"/>
                    <a:pt x="34" y="172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37" y="200"/>
                    <a:pt x="37" y="200"/>
                    <a:pt x="37" y="200"/>
                  </a:cubicBezTo>
                  <a:cubicBezTo>
                    <a:pt x="52" y="191"/>
                    <a:pt x="52" y="191"/>
                    <a:pt x="52" y="191"/>
                  </a:cubicBezTo>
                  <a:cubicBezTo>
                    <a:pt x="56" y="194"/>
                    <a:pt x="59" y="196"/>
                    <a:pt x="62" y="198"/>
                  </a:cubicBezTo>
                  <a:cubicBezTo>
                    <a:pt x="59" y="216"/>
                    <a:pt x="59" y="216"/>
                    <a:pt x="59" y="216"/>
                  </a:cubicBezTo>
                  <a:cubicBezTo>
                    <a:pt x="75" y="223"/>
                    <a:pt x="75" y="223"/>
                    <a:pt x="75" y="223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90" y="210"/>
                    <a:pt x="94" y="211"/>
                    <a:pt x="97" y="212"/>
                  </a:cubicBezTo>
                  <a:cubicBezTo>
                    <a:pt x="101" y="230"/>
                    <a:pt x="101" y="230"/>
                    <a:pt x="101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24" y="213"/>
                    <a:pt x="124" y="213"/>
                    <a:pt x="124" y="213"/>
                  </a:cubicBezTo>
                  <a:cubicBezTo>
                    <a:pt x="128" y="212"/>
                    <a:pt x="132" y="212"/>
                    <a:pt x="136" y="211"/>
                  </a:cubicBezTo>
                  <a:lnTo>
                    <a:pt x="147" y="226"/>
                  </a:lnTo>
                  <a:close/>
                  <a:moveTo>
                    <a:pt x="30" y="147"/>
                  </a:moveTo>
                  <a:cubicBezTo>
                    <a:pt x="12" y="100"/>
                    <a:pt x="36" y="48"/>
                    <a:pt x="83" y="31"/>
                  </a:cubicBezTo>
                  <a:cubicBezTo>
                    <a:pt x="129" y="14"/>
                    <a:pt x="181" y="37"/>
                    <a:pt x="199" y="84"/>
                  </a:cubicBezTo>
                  <a:cubicBezTo>
                    <a:pt x="216" y="131"/>
                    <a:pt x="192" y="182"/>
                    <a:pt x="146" y="200"/>
                  </a:cubicBezTo>
                  <a:cubicBezTo>
                    <a:pt x="99" y="217"/>
                    <a:pt x="47" y="193"/>
                    <a:pt x="30" y="147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32"/>
            <p:cNvSpPr>
              <a:spLocks noEditPoints="1"/>
            </p:cNvSpPr>
            <p:nvPr/>
          </p:nvSpPr>
          <p:spPr bwMode="auto">
            <a:xfrm>
              <a:off x="2650" y="1393"/>
              <a:ext cx="454" cy="456"/>
            </a:xfrm>
            <a:custGeom>
              <a:avLst/>
              <a:gdLst>
                <a:gd name="T0" fmla="*/ 176 w 192"/>
                <a:gd name="T1" fmla="*/ 67 h 193"/>
                <a:gd name="T2" fmla="*/ 67 w 192"/>
                <a:gd name="T3" fmla="*/ 17 h 193"/>
                <a:gd name="T4" fmla="*/ 16 w 192"/>
                <a:gd name="T5" fmla="*/ 126 h 193"/>
                <a:gd name="T6" fmla="*/ 126 w 192"/>
                <a:gd name="T7" fmla="*/ 176 h 193"/>
                <a:gd name="T8" fmla="*/ 176 w 192"/>
                <a:gd name="T9" fmla="*/ 67 h 193"/>
                <a:gd name="T10" fmla="*/ 86 w 192"/>
                <a:gd name="T11" fmla="*/ 22 h 193"/>
                <a:gd name="T12" fmla="*/ 160 w 192"/>
                <a:gd name="T13" fmla="*/ 57 h 193"/>
                <a:gd name="T14" fmla="*/ 157 w 192"/>
                <a:gd name="T15" fmla="*/ 66 h 193"/>
                <a:gd name="T16" fmla="*/ 116 w 192"/>
                <a:gd name="T17" fmla="*/ 82 h 193"/>
                <a:gd name="T18" fmla="*/ 94 w 192"/>
                <a:gd name="T19" fmla="*/ 72 h 193"/>
                <a:gd name="T20" fmla="*/ 79 w 192"/>
                <a:gd name="T21" fmla="*/ 32 h 193"/>
                <a:gd name="T22" fmla="*/ 86 w 192"/>
                <a:gd name="T23" fmla="*/ 22 h 193"/>
                <a:gd name="T24" fmla="*/ 32 w 192"/>
                <a:gd name="T25" fmla="*/ 113 h 193"/>
                <a:gd name="T26" fmla="*/ 22 w 192"/>
                <a:gd name="T27" fmla="*/ 106 h 193"/>
                <a:gd name="T28" fmla="*/ 57 w 192"/>
                <a:gd name="T29" fmla="*/ 33 h 193"/>
                <a:gd name="T30" fmla="*/ 67 w 192"/>
                <a:gd name="T31" fmla="*/ 37 h 193"/>
                <a:gd name="T32" fmla="*/ 82 w 192"/>
                <a:gd name="T33" fmla="*/ 77 h 193"/>
                <a:gd name="T34" fmla="*/ 72 w 192"/>
                <a:gd name="T35" fmla="*/ 98 h 193"/>
                <a:gd name="T36" fmla="*/ 32 w 192"/>
                <a:gd name="T37" fmla="*/ 113 h 193"/>
                <a:gd name="T38" fmla="*/ 91 w 192"/>
                <a:gd name="T39" fmla="*/ 82 h 193"/>
                <a:gd name="T40" fmla="*/ 111 w 192"/>
                <a:gd name="T41" fmla="*/ 91 h 193"/>
                <a:gd name="T42" fmla="*/ 102 w 192"/>
                <a:gd name="T43" fmla="*/ 111 h 193"/>
                <a:gd name="T44" fmla="*/ 82 w 192"/>
                <a:gd name="T45" fmla="*/ 102 h 193"/>
                <a:gd name="T46" fmla="*/ 91 w 192"/>
                <a:gd name="T47" fmla="*/ 82 h 193"/>
                <a:gd name="T48" fmla="*/ 107 w 192"/>
                <a:gd name="T49" fmla="*/ 171 h 193"/>
                <a:gd name="T50" fmla="*/ 33 w 192"/>
                <a:gd name="T51" fmla="*/ 138 h 193"/>
                <a:gd name="T52" fmla="*/ 38 w 192"/>
                <a:gd name="T53" fmla="*/ 125 h 193"/>
                <a:gd name="T54" fmla="*/ 76 w 192"/>
                <a:gd name="T55" fmla="*/ 111 h 193"/>
                <a:gd name="T56" fmla="*/ 98 w 192"/>
                <a:gd name="T57" fmla="*/ 121 h 193"/>
                <a:gd name="T58" fmla="*/ 112 w 192"/>
                <a:gd name="T59" fmla="*/ 158 h 193"/>
                <a:gd name="T60" fmla="*/ 107 w 192"/>
                <a:gd name="T61" fmla="*/ 171 h 193"/>
                <a:gd name="T62" fmla="*/ 125 w 192"/>
                <a:gd name="T63" fmla="*/ 155 h 193"/>
                <a:gd name="T64" fmla="*/ 111 w 192"/>
                <a:gd name="T65" fmla="*/ 116 h 193"/>
                <a:gd name="T66" fmla="*/ 121 w 192"/>
                <a:gd name="T67" fmla="*/ 94 h 193"/>
                <a:gd name="T68" fmla="*/ 161 w 192"/>
                <a:gd name="T69" fmla="*/ 79 h 193"/>
                <a:gd name="T70" fmla="*/ 170 w 192"/>
                <a:gd name="T71" fmla="*/ 84 h 193"/>
                <a:gd name="T72" fmla="*/ 137 w 192"/>
                <a:gd name="T73" fmla="*/ 160 h 193"/>
                <a:gd name="T74" fmla="*/ 125 w 192"/>
                <a:gd name="T75" fmla="*/ 15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93">
                  <a:moveTo>
                    <a:pt x="176" y="67"/>
                  </a:moveTo>
                  <a:cubicBezTo>
                    <a:pt x="160" y="23"/>
                    <a:pt x="111" y="0"/>
                    <a:pt x="67" y="17"/>
                  </a:cubicBezTo>
                  <a:cubicBezTo>
                    <a:pt x="22" y="33"/>
                    <a:pt x="0" y="82"/>
                    <a:pt x="16" y="126"/>
                  </a:cubicBezTo>
                  <a:cubicBezTo>
                    <a:pt x="33" y="170"/>
                    <a:pt x="82" y="193"/>
                    <a:pt x="126" y="176"/>
                  </a:cubicBezTo>
                  <a:cubicBezTo>
                    <a:pt x="170" y="160"/>
                    <a:pt x="192" y="111"/>
                    <a:pt x="176" y="67"/>
                  </a:cubicBezTo>
                  <a:close/>
                  <a:moveTo>
                    <a:pt x="86" y="22"/>
                  </a:moveTo>
                  <a:cubicBezTo>
                    <a:pt x="115" y="18"/>
                    <a:pt x="145" y="32"/>
                    <a:pt x="160" y="57"/>
                  </a:cubicBezTo>
                  <a:cubicBezTo>
                    <a:pt x="162" y="60"/>
                    <a:pt x="162" y="65"/>
                    <a:pt x="157" y="66"/>
                  </a:cubicBezTo>
                  <a:cubicBezTo>
                    <a:pt x="152" y="68"/>
                    <a:pt x="116" y="82"/>
                    <a:pt x="116" y="82"/>
                  </a:cubicBezTo>
                  <a:cubicBezTo>
                    <a:pt x="111" y="75"/>
                    <a:pt x="103" y="71"/>
                    <a:pt x="94" y="72"/>
                  </a:cubicBezTo>
                  <a:cubicBezTo>
                    <a:pt x="94" y="72"/>
                    <a:pt x="82" y="38"/>
                    <a:pt x="79" y="32"/>
                  </a:cubicBezTo>
                  <a:cubicBezTo>
                    <a:pt x="77" y="25"/>
                    <a:pt x="80" y="23"/>
                    <a:pt x="86" y="22"/>
                  </a:cubicBezTo>
                  <a:close/>
                  <a:moveTo>
                    <a:pt x="32" y="113"/>
                  </a:moveTo>
                  <a:cubicBezTo>
                    <a:pt x="26" y="115"/>
                    <a:pt x="22" y="111"/>
                    <a:pt x="22" y="106"/>
                  </a:cubicBezTo>
                  <a:cubicBezTo>
                    <a:pt x="18" y="77"/>
                    <a:pt x="32" y="48"/>
                    <a:pt x="57" y="33"/>
                  </a:cubicBezTo>
                  <a:cubicBezTo>
                    <a:pt x="61" y="30"/>
                    <a:pt x="65" y="32"/>
                    <a:pt x="67" y="37"/>
                  </a:cubicBezTo>
                  <a:cubicBezTo>
                    <a:pt x="69" y="42"/>
                    <a:pt x="82" y="77"/>
                    <a:pt x="82" y="77"/>
                  </a:cubicBezTo>
                  <a:cubicBezTo>
                    <a:pt x="75" y="81"/>
                    <a:pt x="71" y="90"/>
                    <a:pt x="72" y="98"/>
                  </a:cubicBezTo>
                  <a:cubicBezTo>
                    <a:pt x="72" y="98"/>
                    <a:pt x="38" y="111"/>
                    <a:pt x="32" y="113"/>
                  </a:cubicBezTo>
                  <a:close/>
                  <a:moveTo>
                    <a:pt x="91" y="82"/>
                  </a:moveTo>
                  <a:cubicBezTo>
                    <a:pt x="99" y="79"/>
                    <a:pt x="108" y="83"/>
                    <a:pt x="111" y="91"/>
                  </a:cubicBezTo>
                  <a:cubicBezTo>
                    <a:pt x="114" y="99"/>
                    <a:pt x="109" y="108"/>
                    <a:pt x="102" y="111"/>
                  </a:cubicBezTo>
                  <a:cubicBezTo>
                    <a:pt x="94" y="114"/>
                    <a:pt x="85" y="110"/>
                    <a:pt x="82" y="102"/>
                  </a:cubicBezTo>
                  <a:cubicBezTo>
                    <a:pt x="79" y="94"/>
                    <a:pt x="83" y="85"/>
                    <a:pt x="91" y="82"/>
                  </a:cubicBezTo>
                  <a:close/>
                  <a:moveTo>
                    <a:pt x="107" y="171"/>
                  </a:moveTo>
                  <a:cubicBezTo>
                    <a:pt x="78" y="175"/>
                    <a:pt x="49" y="162"/>
                    <a:pt x="33" y="138"/>
                  </a:cubicBezTo>
                  <a:cubicBezTo>
                    <a:pt x="30" y="132"/>
                    <a:pt x="31" y="127"/>
                    <a:pt x="38" y="125"/>
                  </a:cubicBezTo>
                  <a:cubicBezTo>
                    <a:pt x="44" y="123"/>
                    <a:pt x="76" y="111"/>
                    <a:pt x="76" y="111"/>
                  </a:cubicBezTo>
                  <a:cubicBezTo>
                    <a:pt x="81" y="118"/>
                    <a:pt x="90" y="122"/>
                    <a:pt x="98" y="121"/>
                  </a:cubicBezTo>
                  <a:cubicBezTo>
                    <a:pt x="98" y="121"/>
                    <a:pt x="109" y="149"/>
                    <a:pt x="112" y="158"/>
                  </a:cubicBezTo>
                  <a:cubicBezTo>
                    <a:pt x="116" y="167"/>
                    <a:pt x="112" y="169"/>
                    <a:pt x="107" y="171"/>
                  </a:cubicBezTo>
                  <a:close/>
                  <a:moveTo>
                    <a:pt x="125" y="155"/>
                  </a:moveTo>
                  <a:cubicBezTo>
                    <a:pt x="123" y="150"/>
                    <a:pt x="111" y="116"/>
                    <a:pt x="111" y="116"/>
                  </a:cubicBezTo>
                  <a:cubicBezTo>
                    <a:pt x="118" y="111"/>
                    <a:pt x="122" y="103"/>
                    <a:pt x="121" y="94"/>
                  </a:cubicBezTo>
                  <a:cubicBezTo>
                    <a:pt x="121" y="94"/>
                    <a:pt x="155" y="81"/>
                    <a:pt x="161" y="79"/>
                  </a:cubicBezTo>
                  <a:cubicBezTo>
                    <a:pt x="167" y="77"/>
                    <a:pt x="169" y="80"/>
                    <a:pt x="170" y="84"/>
                  </a:cubicBezTo>
                  <a:cubicBezTo>
                    <a:pt x="175" y="114"/>
                    <a:pt x="162" y="144"/>
                    <a:pt x="137" y="160"/>
                  </a:cubicBezTo>
                  <a:cubicBezTo>
                    <a:pt x="132" y="163"/>
                    <a:pt x="127" y="161"/>
                    <a:pt x="125" y="155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9" name="Group 41"/>
          <p:cNvGrpSpPr>
            <a:grpSpLocks noChangeAspect="1"/>
          </p:cNvGrpSpPr>
          <p:nvPr/>
        </p:nvGrpSpPr>
        <p:grpSpPr bwMode="auto">
          <a:xfrm>
            <a:off x="4273550" y="-889539"/>
            <a:ext cx="1831870" cy="1831870"/>
            <a:chOff x="1100" y="328"/>
            <a:chExt cx="517" cy="517"/>
          </a:xfrm>
          <a:solidFill>
            <a:srgbClr val="D7B768"/>
          </a:solidFill>
        </p:grpSpPr>
        <p:sp>
          <p:nvSpPr>
            <p:cNvPr id="80" name="Freeform 42"/>
            <p:cNvSpPr>
              <a:spLocks noEditPoints="1"/>
            </p:cNvSpPr>
            <p:nvPr/>
          </p:nvSpPr>
          <p:spPr bwMode="auto">
            <a:xfrm>
              <a:off x="1100" y="328"/>
              <a:ext cx="517" cy="517"/>
            </a:xfrm>
            <a:custGeom>
              <a:avLst/>
              <a:gdLst>
                <a:gd name="T0" fmla="*/ 214 w 219"/>
                <a:gd name="T1" fmla="*/ 77 h 219"/>
                <a:gd name="T2" fmla="*/ 192 w 219"/>
                <a:gd name="T3" fmla="*/ 67 h 219"/>
                <a:gd name="T4" fmla="*/ 193 w 219"/>
                <a:gd name="T5" fmla="*/ 39 h 219"/>
                <a:gd name="T6" fmla="*/ 169 w 219"/>
                <a:gd name="T7" fmla="*/ 39 h 219"/>
                <a:gd name="T8" fmla="*/ 161 w 219"/>
                <a:gd name="T9" fmla="*/ 12 h 219"/>
                <a:gd name="T10" fmla="*/ 136 w 219"/>
                <a:gd name="T11" fmla="*/ 21 h 219"/>
                <a:gd name="T12" fmla="*/ 118 w 219"/>
                <a:gd name="T13" fmla="*/ 0 h 219"/>
                <a:gd name="T14" fmla="*/ 102 w 219"/>
                <a:gd name="T15" fmla="*/ 18 h 219"/>
                <a:gd name="T16" fmla="*/ 77 w 219"/>
                <a:gd name="T17" fmla="*/ 5 h 219"/>
                <a:gd name="T18" fmla="*/ 68 w 219"/>
                <a:gd name="T19" fmla="*/ 27 h 219"/>
                <a:gd name="T20" fmla="*/ 40 w 219"/>
                <a:gd name="T21" fmla="*/ 25 h 219"/>
                <a:gd name="T22" fmla="*/ 39 w 219"/>
                <a:gd name="T23" fmla="*/ 49 h 219"/>
                <a:gd name="T24" fmla="*/ 12 w 219"/>
                <a:gd name="T25" fmla="*/ 58 h 219"/>
                <a:gd name="T26" fmla="*/ 22 w 219"/>
                <a:gd name="T27" fmla="*/ 80 h 219"/>
                <a:gd name="T28" fmla="*/ 0 w 219"/>
                <a:gd name="T29" fmla="*/ 98 h 219"/>
                <a:gd name="T30" fmla="*/ 17 w 219"/>
                <a:gd name="T31" fmla="*/ 117 h 219"/>
                <a:gd name="T32" fmla="*/ 5 w 219"/>
                <a:gd name="T33" fmla="*/ 142 h 219"/>
                <a:gd name="T34" fmla="*/ 27 w 219"/>
                <a:gd name="T35" fmla="*/ 153 h 219"/>
                <a:gd name="T36" fmla="*/ 25 w 219"/>
                <a:gd name="T37" fmla="*/ 180 h 219"/>
                <a:gd name="T38" fmla="*/ 49 w 219"/>
                <a:gd name="T39" fmla="*/ 181 h 219"/>
                <a:gd name="T40" fmla="*/ 58 w 219"/>
                <a:gd name="T41" fmla="*/ 207 h 219"/>
                <a:gd name="T42" fmla="*/ 83 w 219"/>
                <a:gd name="T43" fmla="*/ 199 h 219"/>
                <a:gd name="T44" fmla="*/ 101 w 219"/>
                <a:gd name="T45" fmla="*/ 219 h 219"/>
                <a:gd name="T46" fmla="*/ 117 w 219"/>
                <a:gd name="T47" fmla="*/ 203 h 219"/>
                <a:gd name="T48" fmla="*/ 142 w 219"/>
                <a:gd name="T49" fmla="*/ 214 h 219"/>
                <a:gd name="T50" fmla="*/ 152 w 219"/>
                <a:gd name="T51" fmla="*/ 193 h 219"/>
                <a:gd name="T52" fmla="*/ 179 w 219"/>
                <a:gd name="T53" fmla="*/ 194 h 219"/>
                <a:gd name="T54" fmla="*/ 181 w 219"/>
                <a:gd name="T55" fmla="*/ 170 h 219"/>
                <a:gd name="T56" fmla="*/ 207 w 219"/>
                <a:gd name="T57" fmla="*/ 161 h 219"/>
                <a:gd name="T58" fmla="*/ 198 w 219"/>
                <a:gd name="T59" fmla="*/ 139 h 219"/>
                <a:gd name="T60" fmla="*/ 219 w 219"/>
                <a:gd name="T61" fmla="*/ 121 h 219"/>
                <a:gd name="T62" fmla="*/ 202 w 219"/>
                <a:gd name="T63" fmla="*/ 102 h 219"/>
                <a:gd name="T64" fmla="*/ 126 w 219"/>
                <a:gd name="T65" fmla="*/ 185 h 219"/>
                <a:gd name="T66" fmla="*/ 93 w 219"/>
                <a:gd name="T67" fmla="*/ 36 h 219"/>
                <a:gd name="T68" fmla="*/ 126 w 219"/>
                <a:gd name="T69" fmla="*/ 18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9" h="219">
                  <a:moveTo>
                    <a:pt x="218" y="94"/>
                  </a:moveTo>
                  <a:cubicBezTo>
                    <a:pt x="214" y="77"/>
                    <a:pt x="214" y="77"/>
                    <a:pt x="214" y="77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73"/>
                    <a:pt x="193" y="70"/>
                    <a:pt x="192" y="67"/>
                  </a:cubicBezTo>
                  <a:cubicBezTo>
                    <a:pt x="204" y="53"/>
                    <a:pt x="204" y="53"/>
                    <a:pt x="204" y="53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4" y="43"/>
                    <a:pt x="172" y="41"/>
                    <a:pt x="169" y="39"/>
                  </a:cubicBezTo>
                  <a:cubicBezTo>
                    <a:pt x="175" y="22"/>
                    <a:pt x="175" y="22"/>
                    <a:pt x="175" y="2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47" y="25"/>
                    <a:pt x="147" y="25"/>
                    <a:pt x="147" y="25"/>
                  </a:cubicBezTo>
                  <a:cubicBezTo>
                    <a:pt x="144" y="24"/>
                    <a:pt x="140" y="22"/>
                    <a:pt x="136" y="21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07" y="17"/>
                    <a:pt x="105" y="17"/>
                    <a:pt x="102" y="18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3" y="24"/>
                    <a:pt x="71" y="26"/>
                    <a:pt x="68" y="27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4" y="45"/>
                    <a:pt x="41" y="47"/>
                    <a:pt x="39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4" y="74"/>
                    <a:pt x="22" y="77"/>
                    <a:pt x="22" y="80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7" y="106"/>
                    <a:pt x="17" y="106"/>
                    <a:pt x="17" y="106"/>
                  </a:cubicBezTo>
                  <a:cubicBezTo>
                    <a:pt x="16" y="110"/>
                    <a:pt x="16" y="113"/>
                    <a:pt x="17" y="117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4" y="146"/>
                    <a:pt x="25" y="150"/>
                    <a:pt x="27" y="153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4" y="176"/>
                    <a:pt x="46" y="179"/>
                    <a:pt x="49" y="181"/>
                  </a:cubicBezTo>
                  <a:cubicBezTo>
                    <a:pt x="43" y="197"/>
                    <a:pt x="43" y="197"/>
                    <a:pt x="43" y="19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71" y="195"/>
                    <a:pt x="71" y="195"/>
                    <a:pt x="71" y="195"/>
                  </a:cubicBezTo>
                  <a:cubicBezTo>
                    <a:pt x="75" y="197"/>
                    <a:pt x="78" y="198"/>
                    <a:pt x="83" y="199"/>
                  </a:cubicBezTo>
                  <a:cubicBezTo>
                    <a:pt x="84" y="216"/>
                    <a:pt x="84" y="216"/>
                    <a:pt x="84" y="216"/>
                  </a:cubicBezTo>
                  <a:cubicBezTo>
                    <a:pt x="101" y="219"/>
                    <a:pt x="101" y="219"/>
                    <a:pt x="101" y="219"/>
                  </a:cubicBezTo>
                  <a:cubicBezTo>
                    <a:pt x="108" y="204"/>
                    <a:pt x="108" y="204"/>
                    <a:pt x="108" y="204"/>
                  </a:cubicBezTo>
                  <a:cubicBezTo>
                    <a:pt x="111" y="204"/>
                    <a:pt x="114" y="203"/>
                    <a:pt x="117" y="203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42" y="214"/>
                    <a:pt x="142" y="214"/>
                    <a:pt x="142" y="214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46" y="196"/>
                    <a:pt x="149" y="195"/>
                    <a:pt x="152" y="193"/>
                  </a:cubicBezTo>
                  <a:cubicBezTo>
                    <a:pt x="165" y="204"/>
                    <a:pt x="165" y="204"/>
                    <a:pt x="165" y="204"/>
                  </a:cubicBezTo>
                  <a:cubicBezTo>
                    <a:pt x="179" y="194"/>
                    <a:pt x="179" y="194"/>
                    <a:pt x="179" y="194"/>
                  </a:cubicBezTo>
                  <a:cubicBezTo>
                    <a:pt x="173" y="178"/>
                    <a:pt x="173" y="178"/>
                    <a:pt x="173" y="178"/>
                  </a:cubicBezTo>
                  <a:cubicBezTo>
                    <a:pt x="176" y="176"/>
                    <a:pt x="179" y="173"/>
                    <a:pt x="181" y="170"/>
                  </a:cubicBezTo>
                  <a:cubicBezTo>
                    <a:pt x="197" y="175"/>
                    <a:pt x="197" y="175"/>
                    <a:pt x="197" y="175"/>
                  </a:cubicBezTo>
                  <a:cubicBezTo>
                    <a:pt x="207" y="161"/>
                    <a:pt x="207" y="161"/>
                    <a:pt x="207" y="161"/>
                  </a:cubicBezTo>
                  <a:cubicBezTo>
                    <a:pt x="195" y="148"/>
                    <a:pt x="195" y="148"/>
                    <a:pt x="195" y="148"/>
                  </a:cubicBezTo>
                  <a:cubicBezTo>
                    <a:pt x="196" y="145"/>
                    <a:pt x="197" y="142"/>
                    <a:pt x="198" y="139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21"/>
                    <a:pt x="219" y="121"/>
                    <a:pt x="219" y="121"/>
                  </a:cubicBezTo>
                  <a:cubicBezTo>
                    <a:pt x="203" y="113"/>
                    <a:pt x="203" y="113"/>
                    <a:pt x="203" y="113"/>
                  </a:cubicBezTo>
                  <a:cubicBezTo>
                    <a:pt x="203" y="109"/>
                    <a:pt x="203" y="106"/>
                    <a:pt x="202" y="102"/>
                  </a:cubicBezTo>
                  <a:lnTo>
                    <a:pt x="218" y="94"/>
                  </a:lnTo>
                  <a:close/>
                  <a:moveTo>
                    <a:pt x="126" y="185"/>
                  </a:moveTo>
                  <a:cubicBezTo>
                    <a:pt x="85" y="194"/>
                    <a:pt x="44" y="168"/>
                    <a:pt x="35" y="127"/>
                  </a:cubicBezTo>
                  <a:cubicBezTo>
                    <a:pt x="26" y="86"/>
                    <a:pt x="52" y="45"/>
                    <a:pt x="93" y="36"/>
                  </a:cubicBezTo>
                  <a:cubicBezTo>
                    <a:pt x="134" y="26"/>
                    <a:pt x="175" y="52"/>
                    <a:pt x="184" y="93"/>
                  </a:cubicBezTo>
                  <a:cubicBezTo>
                    <a:pt x="194" y="135"/>
                    <a:pt x="168" y="176"/>
                    <a:pt x="126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43"/>
            <p:cNvSpPr>
              <a:spLocks noEditPoints="1"/>
            </p:cNvSpPr>
            <p:nvPr/>
          </p:nvSpPr>
          <p:spPr bwMode="auto">
            <a:xfrm>
              <a:off x="1100" y="328"/>
              <a:ext cx="517" cy="517"/>
            </a:xfrm>
            <a:custGeom>
              <a:avLst/>
              <a:gdLst>
                <a:gd name="T0" fmla="*/ 214 w 219"/>
                <a:gd name="T1" fmla="*/ 77 h 219"/>
                <a:gd name="T2" fmla="*/ 192 w 219"/>
                <a:gd name="T3" fmla="*/ 67 h 219"/>
                <a:gd name="T4" fmla="*/ 193 w 219"/>
                <a:gd name="T5" fmla="*/ 39 h 219"/>
                <a:gd name="T6" fmla="*/ 169 w 219"/>
                <a:gd name="T7" fmla="*/ 39 h 219"/>
                <a:gd name="T8" fmla="*/ 161 w 219"/>
                <a:gd name="T9" fmla="*/ 12 h 219"/>
                <a:gd name="T10" fmla="*/ 136 w 219"/>
                <a:gd name="T11" fmla="*/ 21 h 219"/>
                <a:gd name="T12" fmla="*/ 118 w 219"/>
                <a:gd name="T13" fmla="*/ 0 h 219"/>
                <a:gd name="T14" fmla="*/ 102 w 219"/>
                <a:gd name="T15" fmla="*/ 18 h 219"/>
                <a:gd name="T16" fmla="*/ 77 w 219"/>
                <a:gd name="T17" fmla="*/ 5 h 219"/>
                <a:gd name="T18" fmla="*/ 68 w 219"/>
                <a:gd name="T19" fmla="*/ 27 h 219"/>
                <a:gd name="T20" fmla="*/ 40 w 219"/>
                <a:gd name="T21" fmla="*/ 25 h 219"/>
                <a:gd name="T22" fmla="*/ 39 w 219"/>
                <a:gd name="T23" fmla="*/ 49 h 219"/>
                <a:gd name="T24" fmla="*/ 12 w 219"/>
                <a:gd name="T25" fmla="*/ 58 h 219"/>
                <a:gd name="T26" fmla="*/ 22 w 219"/>
                <a:gd name="T27" fmla="*/ 80 h 219"/>
                <a:gd name="T28" fmla="*/ 0 w 219"/>
                <a:gd name="T29" fmla="*/ 98 h 219"/>
                <a:gd name="T30" fmla="*/ 17 w 219"/>
                <a:gd name="T31" fmla="*/ 117 h 219"/>
                <a:gd name="T32" fmla="*/ 5 w 219"/>
                <a:gd name="T33" fmla="*/ 142 h 219"/>
                <a:gd name="T34" fmla="*/ 27 w 219"/>
                <a:gd name="T35" fmla="*/ 153 h 219"/>
                <a:gd name="T36" fmla="*/ 25 w 219"/>
                <a:gd name="T37" fmla="*/ 180 h 219"/>
                <a:gd name="T38" fmla="*/ 49 w 219"/>
                <a:gd name="T39" fmla="*/ 181 h 219"/>
                <a:gd name="T40" fmla="*/ 58 w 219"/>
                <a:gd name="T41" fmla="*/ 207 h 219"/>
                <a:gd name="T42" fmla="*/ 83 w 219"/>
                <a:gd name="T43" fmla="*/ 199 h 219"/>
                <a:gd name="T44" fmla="*/ 101 w 219"/>
                <a:gd name="T45" fmla="*/ 219 h 219"/>
                <a:gd name="T46" fmla="*/ 117 w 219"/>
                <a:gd name="T47" fmla="*/ 203 h 219"/>
                <a:gd name="T48" fmla="*/ 142 w 219"/>
                <a:gd name="T49" fmla="*/ 214 h 219"/>
                <a:gd name="T50" fmla="*/ 152 w 219"/>
                <a:gd name="T51" fmla="*/ 193 h 219"/>
                <a:gd name="T52" fmla="*/ 179 w 219"/>
                <a:gd name="T53" fmla="*/ 194 h 219"/>
                <a:gd name="T54" fmla="*/ 181 w 219"/>
                <a:gd name="T55" fmla="*/ 170 h 219"/>
                <a:gd name="T56" fmla="*/ 207 w 219"/>
                <a:gd name="T57" fmla="*/ 161 h 219"/>
                <a:gd name="T58" fmla="*/ 198 w 219"/>
                <a:gd name="T59" fmla="*/ 139 h 219"/>
                <a:gd name="T60" fmla="*/ 219 w 219"/>
                <a:gd name="T61" fmla="*/ 121 h 219"/>
                <a:gd name="T62" fmla="*/ 202 w 219"/>
                <a:gd name="T63" fmla="*/ 102 h 219"/>
                <a:gd name="T64" fmla="*/ 126 w 219"/>
                <a:gd name="T65" fmla="*/ 185 h 219"/>
                <a:gd name="T66" fmla="*/ 93 w 219"/>
                <a:gd name="T67" fmla="*/ 36 h 219"/>
                <a:gd name="T68" fmla="*/ 126 w 219"/>
                <a:gd name="T69" fmla="*/ 18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9" h="219">
                  <a:moveTo>
                    <a:pt x="218" y="94"/>
                  </a:moveTo>
                  <a:cubicBezTo>
                    <a:pt x="214" y="77"/>
                    <a:pt x="214" y="77"/>
                    <a:pt x="214" y="77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73"/>
                    <a:pt x="193" y="70"/>
                    <a:pt x="192" y="67"/>
                  </a:cubicBezTo>
                  <a:cubicBezTo>
                    <a:pt x="204" y="53"/>
                    <a:pt x="204" y="53"/>
                    <a:pt x="204" y="53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4" y="43"/>
                    <a:pt x="172" y="41"/>
                    <a:pt x="169" y="39"/>
                  </a:cubicBezTo>
                  <a:cubicBezTo>
                    <a:pt x="175" y="22"/>
                    <a:pt x="175" y="22"/>
                    <a:pt x="175" y="2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47" y="25"/>
                    <a:pt x="147" y="25"/>
                    <a:pt x="147" y="25"/>
                  </a:cubicBezTo>
                  <a:cubicBezTo>
                    <a:pt x="144" y="24"/>
                    <a:pt x="140" y="22"/>
                    <a:pt x="136" y="21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07" y="17"/>
                    <a:pt x="105" y="17"/>
                    <a:pt x="102" y="18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3" y="24"/>
                    <a:pt x="71" y="26"/>
                    <a:pt x="68" y="27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4" y="45"/>
                    <a:pt x="41" y="47"/>
                    <a:pt x="39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4" y="74"/>
                    <a:pt x="22" y="77"/>
                    <a:pt x="22" y="80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7" y="106"/>
                    <a:pt x="17" y="106"/>
                    <a:pt x="17" y="106"/>
                  </a:cubicBezTo>
                  <a:cubicBezTo>
                    <a:pt x="16" y="110"/>
                    <a:pt x="16" y="113"/>
                    <a:pt x="17" y="117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4" y="146"/>
                    <a:pt x="25" y="150"/>
                    <a:pt x="27" y="153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4" y="176"/>
                    <a:pt x="46" y="179"/>
                    <a:pt x="49" y="181"/>
                  </a:cubicBezTo>
                  <a:cubicBezTo>
                    <a:pt x="43" y="197"/>
                    <a:pt x="43" y="197"/>
                    <a:pt x="43" y="19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71" y="195"/>
                    <a:pt x="71" y="195"/>
                    <a:pt x="71" y="195"/>
                  </a:cubicBezTo>
                  <a:cubicBezTo>
                    <a:pt x="75" y="197"/>
                    <a:pt x="78" y="198"/>
                    <a:pt x="83" y="199"/>
                  </a:cubicBezTo>
                  <a:cubicBezTo>
                    <a:pt x="84" y="216"/>
                    <a:pt x="84" y="216"/>
                    <a:pt x="84" y="216"/>
                  </a:cubicBezTo>
                  <a:cubicBezTo>
                    <a:pt x="101" y="219"/>
                    <a:pt x="101" y="219"/>
                    <a:pt x="101" y="219"/>
                  </a:cubicBezTo>
                  <a:cubicBezTo>
                    <a:pt x="108" y="204"/>
                    <a:pt x="108" y="204"/>
                    <a:pt x="108" y="204"/>
                  </a:cubicBezTo>
                  <a:cubicBezTo>
                    <a:pt x="111" y="204"/>
                    <a:pt x="114" y="203"/>
                    <a:pt x="117" y="203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42" y="214"/>
                    <a:pt x="142" y="214"/>
                    <a:pt x="142" y="214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46" y="196"/>
                    <a:pt x="149" y="195"/>
                    <a:pt x="152" y="193"/>
                  </a:cubicBezTo>
                  <a:cubicBezTo>
                    <a:pt x="165" y="204"/>
                    <a:pt x="165" y="204"/>
                    <a:pt x="165" y="204"/>
                  </a:cubicBezTo>
                  <a:cubicBezTo>
                    <a:pt x="179" y="194"/>
                    <a:pt x="179" y="194"/>
                    <a:pt x="179" y="194"/>
                  </a:cubicBezTo>
                  <a:cubicBezTo>
                    <a:pt x="173" y="178"/>
                    <a:pt x="173" y="178"/>
                    <a:pt x="173" y="178"/>
                  </a:cubicBezTo>
                  <a:cubicBezTo>
                    <a:pt x="176" y="176"/>
                    <a:pt x="179" y="173"/>
                    <a:pt x="181" y="170"/>
                  </a:cubicBezTo>
                  <a:cubicBezTo>
                    <a:pt x="197" y="175"/>
                    <a:pt x="197" y="175"/>
                    <a:pt x="197" y="175"/>
                  </a:cubicBezTo>
                  <a:cubicBezTo>
                    <a:pt x="207" y="161"/>
                    <a:pt x="207" y="161"/>
                    <a:pt x="207" y="161"/>
                  </a:cubicBezTo>
                  <a:cubicBezTo>
                    <a:pt x="195" y="148"/>
                    <a:pt x="195" y="148"/>
                    <a:pt x="195" y="148"/>
                  </a:cubicBezTo>
                  <a:cubicBezTo>
                    <a:pt x="196" y="145"/>
                    <a:pt x="197" y="142"/>
                    <a:pt x="198" y="139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21"/>
                    <a:pt x="219" y="121"/>
                    <a:pt x="219" y="121"/>
                  </a:cubicBezTo>
                  <a:cubicBezTo>
                    <a:pt x="203" y="113"/>
                    <a:pt x="203" y="113"/>
                    <a:pt x="203" y="113"/>
                  </a:cubicBezTo>
                  <a:cubicBezTo>
                    <a:pt x="203" y="109"/>
                    <a:pt x="203" y="106"/>
                    <a:pt x="202" y="102"/>
                  </a:cubicBezTo>
                  <a:lnTo>
                    <a:pt x="218" y="94"/>
                  </a:lnTo>
                  <a:close/>
                  <a:moveTo>
                    <a:pt x="126" y="185"/>
                  </a:moveTo>
                  <a:cubicBezTo>
                    <a:pt x="85" y="194"/>
                    <a:pt x="44" y="168"/>
                    <a:pt x="35" y="127"/>
                  </a:cubicBezTo>
                  <a:cubicBezTo>
                    <a:pt x="26" y="86"/>
                    <a:pt x="52" y="45"/>
                    <a:pt x="93" y="36"/>
                  </a:cubicBezTo>
                  <a:cubicBezTo>
                    <a:pt x="134" y="26"/>
                    <a:pt x="175" y="52"/>
                    <a:pt x="184" y="93"/>
                  </a:cubicBezTo>
                  <a:cubicBezTo>
                    <a:pt x="194" y="135"/>
                    <a:pt x="168" y="176"/>
                    <a:pt x="126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44"/>
            <p:cNvSpPr>
              <a:spLocks/>
            </p:cNvSpPr>
            <p:nvPr/>
          </p:nvSpPr>
          <p:spPr bwMode="auto">
            <a:xfrm>
              <a:off x="1183" y="448"/>
              <a:ext cx="137" cy="189"/>
            </a:xfrm>
            <a:custGeom>
              <a:avLst/>
              <a:gdLst>
                <a:gd name="T0" fmla="*/ 45 w 58"/>
                <a:gd name="T1" fmla="*/ 65 h 80"/>
                <a:gd name="T2" fmla="*/ 58 w 58"/>
                <a:gd name="T3" fmla="*/ 33 h 80"/>
                <a:gd name="T4" fmla="*/ 38 w 58"/>
                <a:gd name="T5" fmla="*/ 0 h 80"/>
                <a:gd name="T6" fmla="*/ 7 w 58"/>
                <a:gd name="T7" fmla="*/ 74 h 80"/>
                <a:gd name="T8" fmla="*/ 9 w 58"/>
                <a:gd name="T9" fmla="*/ 80 h 80"/>
                <a:gd name="T10" fmla="*/ 45 w 58"/>
                <a:gd name="T11" fmla="*/ 65 h 80"/>
                <a:gd name="T12" fmla="*/ 45 w 58"/>
                <a:gd name="T13" fmla="*/ 6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80">
                  <a:moveTo>
                    <a:pt x="45" y="65"/>
                  </a:moveTo>
                  <a:cubicBezTo>
                    <a:pt x="42" y="52"/>
                    <a:pt x="48" y="40"/>
                    <a:pt x="58" y="33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4" y="15"/>
                    <a:pt x="0" y="44"/>
                    <a:pt x="7" y="74"/>
                  </a:cubicBezTo>
                  <a:cubicBezTo>
                    <a:pt x="8" y="76"/>
                    <a:pt x="8" y="78"/>
                    <a:pt x="9" y="8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45"/>
            <p:cNvSpPr>
              <a:spLocks noEditPoints="1"/>
            </p:cNvSpPr>
            <p:nvPr/>
          </p:nvSpPr>
          <p:spPr bwMode="auto">
            <a:xfrm>
              <a:off x="1299" y="526"/>
              <a:ext cx="120" cy="120"/>
            </a:xfrm>
            <a:custGeom>
              <a:avLst/>
              <a:gdLst>
                <a:gd name="T0" fmla="*/ 21 w 51"/>
                <a:gd name="T1" fmla="*/ 3 h 51"/>
                <a:gd name="T2" fmla="*/ 3 w 51"/>
                <a:gd name="T3" fmla="*/ 30 h 51"/>
                <a:gd name="T4" fmla="*/ 30 w 51"/>
                <a:gd name="T5" fmla="*/ 48 h 51"/>
                <a:gd name="T6" fmla="*/ 48 w 51"/>
                <a:gd name="T7" fmla="*/ 21 h 51"/>
                <a:gd name="T8" fmla="*/ 21 w 51"/>
                <a:gd name="T9" fmla="*/ 3 h 51"/>
                <a:gd name="T10" fmla="*/ 28 w 51"/>
                <a:gd name="T11" fmla="*/ 39 h 51"/>
                <a:gd name="T12" fmla="*/ 12 w 51"/>
                <a:gd name="T13" fmla="*/ 29 h 51"/>
                <a:gd name="T14" fmla="*/ 22 w 51"/>
                <a:gd name="T15" fmla="*/ 12 h 51"/>
                <a:gd name="T16" fmla="*/ 39 w 51"/>
                <a:gd name="T17" fmla="*/ 22 h 51"/>
                <a:gd name="T18" fmla="*/ 28 w 51"/>
                <a:gd name="T19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1" y="3"/>
                  </a:moveTo>
                  <a:cubicBezTo>
                    <a:pt x="8" y="5"/>
                    <a:pt x="0" y="18"/>
                    <a:pt x="3" y="30"/>
                  </a:cubicBezTo>
                  <a:cubicBezTo>
                    <a:pt x="5" y="43"/>
                    <a:pt x="18" y="51"/>
                    <a:pt x="30" y="48"/>
                  </a:cubicBezTo>
                  <a:cubicBezTo>
                    <a:pt x="43" y="46"/>
                    <a:pt x="51" y="33"/>
                    <a:pt x="48" y="21"/>
                  </a:cubicBezTo>
                  <a:cubicBezTo>
                    <a:pt x="45" y="8"/>
                    <a:pt x="33" y="0"/>
                    <a:pt x="21" y="3"/>
                  </a:cubicBezTo>
                  <a:close/>
                  <a:moveTo>
                    <a:pt x="28" y="39"/>
                  </a:moveTo>
                  <a:cubicBezTo>
                    <a:pt x="21" y="41"/>
                    <a:pt x="13" y="36"/>
                    <a:pt x="12" y="29"/>
                  </a:cubicBezTo>
                  <a:cubicBezTo>
                    <a:pt x="10" y="21"/>
                    <a:pt x="15" y="14"/>
                    <a:pt x="22" y="12"/>
                  </a:cubicBezTo>
                  <a:cubicBezTo>
                    <a:pt x="30" y="10"/>
                    <a:pt x="37" y="15"/>
                    <a:pt x="39" y="22"/>
                  </a:cubicBezTo>
                  <a:cubicBezTo>
                    <a:pt x="41" y="30"/>
                    <a:pt x="36" y="37"/>
                    <a:pt x="28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6"/>
            <p:cNvSpPr>
              <a:spLocks/>
            </p:cNvSpPr>
            <p:nvPr/>
          </p:nvSpPr>
          <p:spPr bwMode="auto">
            <a:xfrm>
              <a:off x="1374" y="424"/>
              <a:ext cx="146" cy="161"/>
            </a:xfrm>
            <a:custGeom>
              <a:avLst/>
              <a:gdLst>
                <a:gd name="T0" fmla="*/ 4 w 62"/>
                <a:gd name="T1" fmla="*/ 0 h 68"/>
                <a:gd name="T2" fmla="*/ 0 w 62"/>
                <a:gd name="T3" fmla="*/ 39 h 68"/>
                <a:gd name="T4" fmla="*/ 23 w 62"/>
                <a:gd name="T5" fmla="*/ 62 h 68"/>
                <a:gd name="T6" fmla="*/ 24 w 62"/>
                <a:gd name="T7" fmla="*/ 66 h 68"/>
                <a:gd name="T8" fmla="*/ 62 w 62"/>
                <a:gd name="T9" fmla="*/ 68 h 68"/>
                <a:gd name="T10" fmla="*/ 61 w 62"/>
                <a:gd name="T11" fmla="*/ 53 h 68"/>
                <a:gd name="T12" fmla="*/ 4 w 62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8">
                  <a:moveTo>
                    <a:pt x="4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1" y="41"/>
                    <a:pt x="20" y="50"/>
                    <a:pt x="23" y="62"/>
                  </a:cubicBezTo>
                  <a:cubicBezTo>
                    <a:pt x="23" y="63"/>
                    <a:pt x="23" y="64"/>
                    <a:pt x="24" y="66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3"/>
                    <a:pt x="62" y="58"/>
                    <a:pt x="61" y="53"/>
                  </a:cubicBezTo>
                  <a:cubicBezTo>
                    <a:pt x="54" y="25"/>
                    <a:pt x="31" y="4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7"/>
            <p:cNvSpPr>
              <a:spLocks/>
            </p:cNvSpPr>
            <p:nvPr/>
          </p:nvSpPr>
          <p:spPr bwMode="auto">
            <a:xfrm>
              <a:off x="1263" y="632"/>
              <a:ext cx="222" cy="123"/>
            </a:xfrm>
            <a:custGeom>
              <a:avLst/>
              <a:gdLst>
                <a:gd name="T0" fmla="*/ 63 w 94"/>
                <a:gd name="T1" fmla="*/ 0 h 52"/>
                <a:gd name="T2" fmla="*/ 47 w 94"/>
                <a:gd name="T3" fmla="*/ 10 h 52"/>
                <a:gd name="T4" fmla="*/ 24 w 94"/>
                <a:gd name="T5" fmla="*/ 6 h 52"/>
                <a:gd name="T6" fmla="*/ 0 w 94"/>
                <a:gd name="T7" fmla="*/ 36 h 52"/>
                <a:gd name="T8" fmla="*/ 56 w 94"/>
                <a:gd name="T9" fmla="*/ 48 h 52"/>
                <a:gd name="T10" fmla="*/ 94 w 94"/>
                <a:gd name="T11" fmla="*/ 24 h 52"/>
                <a:gd name="T12" fmla="*/ 63 w 94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2">
                  <a:moveTo>
                    <a:pt x="63" y="0"/>
                  </a:moveTo>
                  <a:cubicBezTo>
                    <a:pt x="59" y="5"/>
                    <a:pt x="54" y="8"/>
                    <a:pt x="47" y="10"/>
                  </a:cubicBezTo>
                  <a:cubicBezTo>
                    <a:pt x="39" y="12"/>
                    <a:pt x="30" y="10"/>
                    <a:pt x="24" y="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5" y="48"/>
                    <a:pt x="35" y="52"/>
                    <a:pt x="56" y="48"/>
                  </a:cubicBezTo>
                  <a:cubicBezTo>
                    <a:pt x="72" y="44"/>
                    <a:pt x="85" y="35"/>
                    <a:pt x="94" y="24"/>
                  </a:cubicBezTo>
                  <a:lnTo>
                    <a:pt x="6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6" name="Group 41"/>
          <p:cNvGrpSpPr>
            <a:grpSpLocks noChangeAspect="1"/>
          </p:cNvGrpSpPr>
          <p:nvPr/>
        </p:nvGrpSpPr>
        <p:grpSpPr bwMode="auto">
          <a:xfrm>
            <a:off x="3167582" y="-552363"/>
            <a:ext cx="1052790" cy="1052790"/>
            <a:chOff x="1100" y="328"/>
            <a:chExt cx="517" cy="517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7" name="Freeform 42"/>
            <p:cNvSpPr>
              <a:spLocks noEditPoints="1"/>
            </p:cNvSpPr>
            <p:nvPr/>
          </p:nvSpPr>
          <p:spPr bwMode="auto">
            <a:xfrm>
              <a:off x="1100" y="328"/>
              <a:ext cx="517" cy="517"/>
            </a:xfrm>
            <a:custGeom>
              <a:avLst/>
              <a:gdLst>
                <a:gd name="T0" fmla="*/ 214 w 219"/>
                <a:gd name="T1" fmla="*/ 77 h 219"/>
                <a:gd name="T2" fmla="*/ 192 w 219"/>
                <a:gd name="T3" fmla="*/ 67 h 219"/>
                <a:gd name="T4" fmla="*/ 193 w 219"/>
                <a:gd name="T5" fmla="*/ 39 h 219"/>
                <a:gd name="T6" fmla="*/ 169 w 219"/>
                <a:gd name="T7" fmla="*/ 39 h 219"/>
                <a:gd name="T8" fmla="*/ 161 w 219"/>
                <a:gd name="T9" fmla="*/ 12 h 219"/>
                <a:gd name="T10" fmla="*/ 136 w 219"/>
                <a:gd name="T11" fmla="*/ 21 h 219"/>
                <a:gd name="T12" fmla="*/ 118 w 219"/>
                <a:gd name="T13" fmla="*/ 0 h 219"/>
                <a:gd name="T14" fmla="*/ 102 w 219"/>
                <a:gd name="T15" fmla="*/ 18 h 219"/>
                <a:gd name="T16" fmla="*/ 77 w 219"/>
                <a:gd name="T17" fmla="*/ 5 h 219"/>
                <a:gd name="T18" fmla="*/ 68 w 219"/>
                <a:gd name="T19" fmla="*/ 27 h 219"/>
                <a:gd name="T20" fmla="*/ 40 w 219"/>
                <a:gd name="T21" fmla="*/ 25 h 219"/>
                <a:gd name="T22" fmla="*/ 39 w 219"/>
                <a:gd name="T23" fmla="*/ 49 h 219"/>
                <a:gd name="T24" fmla="*/ 12 w 219"/>
                <a:gd name="T25" fmla="*/ 58 h 219"/>
                <a:gd name="T26" fmla="*/ 22 w 219"/>
                <a:gd name="T27" fmla="*/ 80 h 219"/>
                <a:gd name="T28" fmla="*/ 0 w 219"/>
                <a:gd name="T29" fmla="*/ 98 h 219"/>
                <a:gd name="T30" fmla="*/ 17 w 219"/>
                <a:gd name="T31" fmla="*/ 117 h 219"/>
                <a:gd name="T32" fmla="*/ 5 w 219"/>
                <a:gd name="T33" fmla="*/ 142 h 219"/>
                <a:gd name="T34" fmla="*/ 27 w 219"/>
                <a:gd name="T35" fmla="*/ 153 h 219"/>
                <a:gd name="T36" fmla="*/ 25 w 219"/>
                <a:gd name="T37" fmla="*/ 180 h 219"/>
                <a:gd name="T38" fmla="*/ 49 w 219"/>
                <a:gd name="T39" fmla="*/ 181 h 219"/>
                <a:gd name="T40" fmla="*/ 58 w 219"/>
                <a:gd name="T41" fmla="*/ 207 h 219"/>
                <a:gd name="T42" fmla="*/ 83 w 219"/>
                <a:gd name="T43" fmla="*/ 199 h 219"/>
                <a:gd name="T44" fmla="*/ 101 w 219"/>
                <a:gd name="T45" fmla="*/ 219 h 219"/>
                <a:gd name="T46" fmla="*/ 117 w 219"/>
                <a:gd name="T47" fmla="*/ 203 h 219"/>
                <a:gd name="T48" fmla="*/ 142 w 219"/>
                <a:gd name="T49" fmla="*/ 214 h 219"/>
                <a:gd name="T50" fmla="*/ 152 w 219"/>
                <a:gd name="T51" fmla="*/ 193 h 219"/>
                <a:gd name="T52" fmla="*/ 179 w 219"/>
                <a:gd name="T53" fmla="*/ 194 h 219"/>
                <a:gd name="T54" fmla="*/ 181 w 219"/>
                <a:gd name="T55" fmla="*/ 170 h 219"/>
                <a:gd name="T56" fmla="*/ 207 w 219"/>
                <a:gd name="T57" fmla="*/ 161 h 219"/>
                <a:gd name="T58" fmla="*/ 198 w 219"/>
                <a:gd name="T59" fmla="*/ 139 h 219"/>
                <a:gd name="T60" fmla="*/ 219 w 219"/>
                <a:gd name="T61" fmla="*/ 121 h 219"/>
                <a:gd name="T62" fmla="*/ 202 w 219"/>
                <a:gd name="T63" fmla="*/ 102 h 219"/>
                <a:gd name="T64" fmla="*/ 126 w 219"/>
                <a:gd name="T65" fmla="*/ 185 h 219"/>
                <a:gd name="T66" fmla="*/ 93 w 219"/>
                <a:gd name="T67" fmla="*/ 36 h 219"/>
                <a:gd name="T68" fmla="*/ 126 w 219"/>
                <a:gd name="T69" fmla="*/ 18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9" h="219">
                  <a:moveTo>
                    <a:pt x="218" y="94"/>
                  </a:moveTo>
                  <a:cubicBezTo>
                    <a:pt x="214" y="77"/>
                    <a:pt x="214" y="77"/>
                    <a:pt x="214" y="77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73"/>
                    <a:pt x="193" y="70"/>
                    <a:pt x="192" y="67"/>
                  </a:cubicBezTo>
                  <a:cubicBezTo>
                    <a:pt x="204" y="53"/>
                    <a:pt x="204" y="53"/>
                    <a:pt x="204" y="53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4" y="43"/>
                    <a:pt x="172" y="41"/>
                    <a:pt x="169" y="39"/>
                  </a:cubicBezTo>
                  <a:cubicBezTo>
                    <a:pt x="175" y="22"/>
                    <a:pt x="175" y="22"/>
                    <a:pt x="175" y="2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47" y="25"/>
                    <a:pt x="147" y="25"/>
                    <a:pt x="147" y="25"/>
                  </a:cubicBezTo>
                  <a:cubicBezTo>
                    <a:pt x="144" y="24"/>
                    <a:pt x="140" y="22"/>
                    <a:pt x="136" y="21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07" y="17"/>
                    <a:pt x="105" y="17"/>
                    <a:pt x="102" y="18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3" y="24"/>
                    <a:pt x="71" y="26"/>
                    <a:pt x="68" y="27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4" y="45"/>
                    <a:pt x="41" y="47"/>
                    <a:pt x="39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4" y="74"/>
                    <a:pt x="22" y="77"/>
                    <a:pt x="22" y="80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7" y="106"/>
                    <a:pt x="17" y="106"/>
                    <a:pt x="17" y="106"/>
                  </a:cubicBezTo>
                  <a:cubicBezTo>
                    <a:pt x="16" y="110"/>
                    <a:pt x="16" y="113"/>
                    <a:pt x="17" y="117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4" y="146"/>
                    <a:pt x="25" y="150"/>
                    <a:pt x="27" y="153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4" y="176"/>
                    <a:pt x="46" y="179"/>
                    <a:pt x="49" y="181"/>
                  </a:cubicBezTo>
                  <a:cubicBezTo>
                    <a:pt x="43" y="197"/>
                    <a:pt x="43" y="197"/>
                    <a:pt x="43" y="19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71" y="195"/>
                    <a:pt x="71" y="195"/>
                    <a:pt x="71" y="195"/>
                  </a:cubicBezTo>
                  <a:cubicBezTo>
                    <a:pt x="75" y="197"/>
                    <a:pt x="78" y="198"/>
                    <a:pt x="83" y="199"/>
                  </a:cubicBezTo>
                  <a:cubicBezTo>
                    <a:pt x="84" y="216"/>
                    <a:pt x="84" y="216"/>
                    <a:pt x="84" y="216"/>
                  </a:cubicBezTo>
                  <a:cubicBezTo>
                    <a:pt x="101" y="219"/>
                    <a:pt x="101" y="219"/>
                    <a:pt x="101" y="219"/>
                  </a:cubicBezTo>
                  <a:cubicBezTo>
                    <a:pt x="108" y="204"/>
                    <a:pt x="108" y="204"/>
                    <a:pt x="108" y="204"/>
                  </a:cubicBezTo>
                  <a:cubicBezTo>
                    <a:pt x="111" y="204"/>
                    <a:pt x="114" y="203"/>
                    <a:pt x="117" y="203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42" y="214"/>
                    <a:pt x="142" y="214"/>
                    <a:pt x="142" y="214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46" y="196"/>
                    <a:pt x="149" y="195"/>
                    <a:pt x="152" y="193"/>
                  </a:cubicBezTo>
                  <a:cubicBezTo>
                    <a:pt x="165" y="204"/>
                    <a:pt x="165" y="204"/>
                    <a:pt x="165" y="204"/>
                  </a:cubicBezTo>
                  <a:cubicBezTo>
                    <a:pt x="179" y="194"/>
                    <a:pt x="179" y="194"/>
                    <a:pt x="179" y="194"/>
                  </a:cubicBezTo>
                  <a:cubicBezTo>
                    <a:pt x="173" y="178"/>
                    <a:pt x="173" y="178"/>
                    <a:pt x="173" y="178"/>
                  </a:cubicBezTo>
                  <a:cubicBezTo>
                    <a:pt x="176" y="176"/>
                    <a:pt x="179" y="173"/>
                    <a:pt x="181" y="170"/>
                  </a:cubicBezTo>
                  <a:cubicBezTo>
                    <a:pt x="197" y="175"/>
                    <a:pt x="197" y="175"/>
                    <a:pt x="197" y="175"/>
                  </a:cubicBezTo>
                  <a:cubicBezTo>
                    <a:pt x="207" y="161"/>
                    <a:pt x="207" y="161"/>
                    <a:pt x="207" y="161"/>
                  </a:cubicBezTo>
                  <a:cubicBezTo>
                    <a:pt x="195" y="148"/>
                    <a:pt x="195" y="148"/>
                    <a:pt x="195" y="148"/>
                  </a:cubicBezTo>
                  <a:cubicBezTo>
                    <a:pt x="196" y="145"/>
                    <a:pt x="197" y="142"/>
                    <a:pt x="198" y="139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21"/>
                    <a:pt x="219" y="121"/>
                    <a:pt x="219" y="121"/>
                  </a:cubicBezTo>
                  <a:cubicBezTo>
                    <a:pt x="203" y="113"/>
                    <a:pt x="203" y="113"/>
                    <a:pt x="203" y="113"/>
                  </a:cubicBezTo>
                  <a:cubicBezTo>
                    <a:pt x="203" y="109"/>
                    <a:pt x="203" y="106"/>
                    <a:pt x="202" y="102"/>
                  </a:cubicBezTo>
                  <a:lnTo>
                    <a:pt x="218" y="94"/>
                  </a:lnTo>
                  <a:close/>
                  <a:moveTo>
                    <a:pt x="126" y="185"/>
                  </a:moveTo>
                  <a:cubicBezTo>
                    <a:pt x="85" y="194"/>
                    <a:pt x="44" y="168"/>
                    <a:pt x="35" y="127"/>
                  </a:cubicBezTo>
                  <a:cubicBezTo>
                    <a:pt x="26" y="86"/>
                    <a:pt x="52" y="45"/>
                    <a:pt x="93" y="36"/>
                  </a:cubicBezTo>
                  <a:cubicBezTo>
                    <a:pt x="134" y="26"/>
                    <a:pt x="175" y="52"/>
                    <a:pt x="184" y="93"/>
                  </a:cubicBezTo>
                  <a:cubicBezTo>
                    <a:pt x="194" y="135"/>
                    <a:pt x="168" y="176"/>
                    <a:pt x="126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43"/>
            <p:cNvSpPr>
              <a:spLocks noEditPoints="1"/>
            </p:cNvSpPr>
            <p:nvPr/>
          </p:nvSpPr>
          <p:spPr bwMode="auto">
            <a:xfrm>
              <a:off x="1100" y="328"/>
              <a:ext cx="517" cy="517"/>
            </a:xfrm>
            <a:custGeom>
              <a:avLst/>
              <a:gdLst>
                <a:gd name="T0" fmla="*/ 214 w 219"/>
                <a:gd name="T1" fmla="*/ 77 h 219"/>
                <a:gd name="T2" fmla="*/ 192 w 219"/>
                <a:gd name="T3" fmla="*/ 67 h 219"/>
                <a:gd name="T4" fmla="*/ 193 w 219"/>
                <a:gd name="T5" fmla="*/ 39 h 219"/>
                <a:gd name="T6" fmla="*/ 169 w 219"/>
                <a:gd name="T7" fmla="*/ 39 h 219"/>
                <a:gd name="T8" fmla="*/ 161 w 219"/>
                <a:gd name="T9" fmla="*/ 12 h 219"/>
                <a:gd name="T10" fmla="*/ 136 w 219"/>
                <a:gd name="T11" fmla="*/ 21 h 219"/>
                <a:gd name="T12" fmla="*/ 118 w 219"/>
                <a:gd name="T13" fmla="*/ 0 h 219"/>
                <a:gd name="T14" fmla="*/ 102 w 219"/>
                <a:gd name="T15" fmla="*/ 18 h 219"/>
                <a:gd name="T16" fmla="*/ 77 w 219"/>
                <a:gd name="T17" fmla="*/ 5 h 219"/>
                <a:gd name="T18" fmla="*/ 68 w 219"/>
                <a:gd name="T19" fmla="*/ 27 h 219"/>
                <a:gd name="T20" fmla="*/ 40 w 219"/>
                <a:gd name="T21" fmla="*/ 25 h 219"/>
                <a:gd name="T22" fmla="*/ 39 w 219"/>
                <a:gd name="T23" fmla="*/ 49 h 219"/>
                <a:gd name="T24" fmla="*/ 12 w 219"/>
                <a:gd name="T25" fmla="*/ 58 h 219"/>
                <a:gd name="T26" fmla="*/ 22 w 219"/>
                <a:gd name="T27" fmla="*/ 80 h 219"/>
                <a:gd name="T28" fmla="*/ 0 w 219"/>
                <a:gd name="T29" fmla="*/ 98 h 219"/>
                <a:gd name="T30" fmla="*/ 17 w 219"/>
                <a:gd name="T31" fmla="*/ 117 h 219"/>
                <a:gd name="T32" fmla="*/ 5 w 219"/>
                <a:gd name="T33" fmla="*/ 142 h 219"/>
                <a:gd name="T34" fmla="*/ 27 w 219"/>
                <a:gd name="T35" fmla="*/ 153 h 219"/>
                <a:gd name="T36" fmla="*/ 25 w 219"/>
                <a:gd name="T37" fmla="*/ 180 h 219"/>
                <a:gd name="T38" fmla="*/ 49 w 219"/>
                <a:gd name="T39" fmla="*/ 181 h 219"/>
                <a:gd name="T40" fmla="*/ 58 w 219"/>
                <a:gd name="T41" fmla="*/ 207 h 219"/>
                <a:gd name="T42" fmla="*/ 83 w 219"/>
                <a:gd name="T43" fmla="*/ 199 h 219"/>
                <a:gd name="T44" fmla="*/ 101 w 219"/>
                <a:gd name="T45" fmla="*/ 219 h 219"/>
                <a:gd name="T46" fmla="*/ 117 w 219"/>
                <a:gd name="T47" fmla="*/ 203 h 219"/>
                <a:gd name="T48" fmla="*/ 142 w 219"/>
                <a:gd name="T49" fmla="*/ 214 h 219"/>
                <a:gd name="T50" fmla="*/ 152 w 219"/>
                <a:gd name="T51" fmla="*/ 193 h 219"/>
                <a:gd name="T52" fmla="*/ 179 w 219"/>
                <a:gd name="T53" fmla="*/ 194 h 219"/>
                <a:gd name="T54" fmla="*/ 181 w 219"/>
                <a:gd name="T55" fmla="*/ 170 h 219"/>
                <a:gd name="T56" fmla="*/ 207 w 219"/>
                <a:gd name="T57" fmla="*/ 161 h 219"/>
                <a:gd name="T58" fmla="*/ 198 w 219"/>
                <a:gd name="T59" fmla="*/ 139 h 219"/>
                <a:gd name="T60" fmla="*/ 219 w 219"/>
                <a:gd name="T61" fmla="*/ 121 h 219"/>
                <a:gd name="T62" fmla="*/ 202 w 219"/>
                <a:gd name="T63" fmla="*/ 102 h 219"/>
                <a:gd name="T64" fmla="*/ 126 w 219"/>
                <a:gd name="T65" fmla="*/ 185 h 219"/>
                <a:gd name="T66" fmla="*/ 93 w 219"/>
                <a:gd name="T67" fmla="*/ 36 h 219"/>
                <a:gd name="T68" fmla="*/ 126 w 219"/>
                <a:gd name="T69" fmla="*/ 18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9" h="219">
                  <a:moveTo>
                    <a:pt x="218" y="94"/>
                  </a:moveTo>
                  <a:cubicBezTo>
                    <a:pt x="214" y="77"/>
                    <a:pt x="214" y="77"/>
                    <a:pt x="214" y="77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73"/>
                    <a:pt x="193" y="70"/>
                    <a:pt x="192" y="67"/>
                  </a:cubicBezTo>
                  <a:cubicBezTo>
                    <a:pt x="204" y="53"/>
                    <a:pt x="204" y="53"/>
                    <a:pt x="204" y="53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4" y="43"/>
                    <a:pt x="172" y="41"/>
                    <a:pt x="169" y="39"/>
                  </a:cubicBezTo>
                  <a:cubicBezTo>
                    <a:pt x="175" y="22"/>
                    <a:pt x="175" y="22"/>
                    <a:pt x="175" y="2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47" y="25"/>
                    <a:pt x="147" y="25"/>
                    <a:pt x="147" y="25"/>
                  </a:cubicBezTo>
                  <a:cubicBezTo>
                    <a:pt x="144" y="24"/>
                    <a:pt x="140" y="22"/>
                    <a:pt x="136" y="21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07" y="17"/>
                    <a:pt x="105" y="17"/>
                    <a:pt x="102" y="18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3" y="24"/>
                    <a:pt x="71" y="26"/>
                    <a:pt x="68" y="27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4" y="45"/>
                    <a:pt x="41" y="47"/>
                    <a:pt x="39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4" y="74"/>
                    <a:pt x="22" y="77"/>
                    <a:pt x="22" y="80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7" y="106"/>
                    <a:pt x="17" y="106"/>
                    <a:pt x="17" y="106"/>
                  </a:cubicBezTo>
                  <a:cubicBezTo>
                    <a:pt x="16" y="110"/>
                    <a:pt x="16" y="113"/>
                    <a:pt x="17" y="117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4" y="146"/>
                    <a:pt x="25" y="150"/>
                    <a:pt x="27" y="153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4" y="176"/>
                    <a:pt x="46" y="179"/>
                    <a:pt x="49" y="181"/>
                  </a:cubicBezTo>
                  <a:cubicBezTo>
                    <a:pt x="43" y="197"/>
                    <a:pt x="43" y="197"/>
                    <a:pt x="43" y="19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71" y="195"/>
                    <a:pt x="71" y="195"/>
                    <a:pt x="71" y="195"/>
                  </a:cubicBezTo>
                  <a:cubicBezTo>
                    <a:pt x="75" y="197"/>
                    <a:pt x="78" y="198"/>
                    <a:pt x="83" y="199"/>
                  </a:cubicBezTo>
                  <a:cubicBezTo>
                    <a:pt x="84" y="216"/>
                    <a:pt x="84" y="216"/>
                    <a:pt x="84" y="216"/>
                  </a:cubicBezTo>
                  <a:cubicBezTo>
                    <a:pt x="101" y="219"/>
                    <a:pt x="101" y="219"/>
                    <a:pt x="101" y="219"/>
                  </a:cubicBezTo>
                  <a:cubicBezTo>
                    <a:pt x="108" y="204"/>
                    <a:pt x="108" y="204"/>
                    <a:pt x="108" y="204"/>
                  </a:cubicBezTo>
                  <a:cubicBezTo>
                    <a:pt x="111" y="204"/>
                    <a:pt x="114" y="203"/>
                    <a:pt x="117" y="203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42" y="214"/>
                    <a:pt x="142" y="214"/>
                    <a:pt x="142" y="214"/>
                  </a:cubicBezTo>
                  <a:cubicBezTo>
                    <a:pt x="142" y="198"/>
                    <a:pt x="142" y="198"/>
                    <a:pt x="142" y="198"/>
                  </a:cubicBezTo>
                  <a:cubicBezTo>
                    <a:pt x="146" y="196"/>
                    <a:pt x="149" y="195"/>
                    <a:pt x="152" y="193"/>
                  </a:cubicBezTo>
                  <a:cubicBezTo>
                    <a:pt x="165" y="204"/>
                    <a:pt x="165" y="204"/>
                    <a:pt x="165" y="204"/>
                  </a:cubicBezTo>
                  <a:cubicBezTo>
                    <a:pt x="179" y="194"/>
                    <a:pt x="179" y="194"/>
                    <a:pt x="179" y="194"/>
                  </a:cubicBezTo>
                  <a:cubicBezTo>
                    <a:pt x="173" y="178"/>
                    <a:pt x="173" y="178"/>
                    <a:pt x="173" y="178"/>
                  </a:cubicBezTo>
                  <a:cubicBezTo>
                    <a:pt x="176" y="176"/>
                    <a:pt x="179" y="173"/>
                    <a:pt x="181" y="170"/>
                  </a:cubicBezTo>
                  <a:cubicBezTo>
                    <a:pt x="197" y="175"/>
                    <a:pt x="197" y="175"/>
                    <a:pt x="197" y="175"/>
                  </a:cubicBezTo>
                  <a:cubicBezTo>
                    <a:pt x="207" y="161"/>
                    <a:pt x="207" y="161"/>
                    <a:pt x="207" y="161"/>
                  </a:cubicBezTo>
                  <a:cubicBezTo>
                    <a:pt x="195" y="148"/>
                    <a:pt x="195" y="148"/>
                    <a:pt x="195" y="148"/>
                  </a:cubicBezTo>
                  <a:cubicBezTo>
                    <a:pt x="196" y="145"/>
                    <a:pt x="197" y="142"/>
                    <a:pt x="198" y="139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21"/>
                    <a:pt x="219" y="121"/>
                    <a:pt x="219" y="121"/>
                  </a:cubicBezTo>
                  <a:cubicBezTo>
                    <a:pt x="203" y="113"/>
                    <a:pt x="203" y="113"/>
                    <a:pt x="203" y="113"/>
                  </a:cubicBezTo>
                  <a:cubicBezTo>
                    <a:pt x="203" y="109"/>
                    <a:pt x="203" y="106"/>
                    <a:pt x="202" y="102"/>
                  </a:cubicBezTo>
                  <a:lnTo>
                    <a:pt x="218" y="94"/>
                  </a:lnTo>
                  <a:close/>
                  <a:moveTo>
                    <a:pt x="126" y="185"/>
                  </a:moveTo>
                  <a:cubicBezTo>
                    <a:pt x="85" y="194"/>
                    <a:pt x="44" y="168"/>
                    <a:pt x="35" y="127"/>
                  </a:cubicBezTo>
                  <a:cubicBezTo>
                    <a:pt x="26" y="86"/>
                    <a:pt x="52" y="45"/>
                    <a:pt x="93" y="36"/>
                  </a:cubicBezTo>
                  <a:cubicBezTo>
                    <a:pt x="134" y="26"/>
                    <a:pt x="175" y="52"/>
                    <a:pt x="184" y="93"/>
                  </a:cubicBezTo>
                  <a:cubicBezTo>
                    <a:pt x="194" y="135"/>
                    <a:pt x="168" y="176"/>
                    <a:pt x="126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44"/>
            <p:cNvSpPr>
              <a:spLocks/>
            </p:cNvSpPr>
            <p:nvPr/>
          </p:nvSpPr>
          <p:spPr bwMode="auto">
            <a:xfrm>
              <a:off x="1183" y="448"/>
              <a:ext cx="137" cy="189"/>
            </a:xfrm>
            <a:custGeom>
              <a:avLst/>
              <a:gdLst>
                <a:gd name="T0" fmla="*/ 45 w 58"/>
                <a:gd name="T1" fmla="*/ 65 h 80"/>
                <a:gd name="T2" fmla="*/ 58 w 58"/>
                <a:gd name="T3" fmla="*/ 33 h 80"/>
                <a:gd name="T4" fmla="*/ 38 w 58"/>
                <a:gd name="T5" fmla="*/ 0 h 80"/>
                <a:gd name="T6" fmla="*/ 7 w 58"/>
                <a:gd name="T7" fmla="*/ 74 h 80"/>
                <a:gd name="T8" fmla="*/ 9 w 58"/>
                <a:gd name="T9" fmla="*/ 80 h 80"/>
                <a:gd name="T10" fmla="*/ 45 w 58"/>
                <a:gd name="T11" fmla="*/ 65 h 80"/>
                <a:gd name="T12" fmla="*/ 45 w 58"/>
                <a:gd name="T13" fmla="*/ 6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80">
                  <a:moveTo>
                    <a:pt x="45" y="65"/>
                  </a:moveTo>
                  <a:cubicBezTo>
                    <a:pt x="42" y="52"/>
                    <a:pt x="48" y="40"/>
                    <a:pt x="58" y="33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4" y="15"/>
                    <a:pt x="0" y="44"/>
                    <a:pt x="7" y="74"/>
                  </a:cubicBezTo>
                  <a:cubicBezTo>
                    <a:pt x="8" y="76"/>
                    <a:pt x="8" y="78"/>
                    <a:pt x="9" y="8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5"/>
                    <a:pt x="45" y="65"/>
                    <a:pt x="45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45"/>
            <p:cNvSpPr>
              <a:spLocks noEditPoints="1"/>
            </p:cNvSpPr>
            <p:nvPr/>
          </p:nvSpPr>
          <p:spPr bwMode="auto">
            <a:xfrm>
              <a:off x="1299" y="526"/>
              <a:ext cx="120" cy="120"/>
            </a:xfrm>
            <a:custGeom>
              <a:avLst/>
              <a:gdLst>
                <a:gd name="T0" fmla="*/ 21 w 51"/>
                <a:gd name="T1" fmla="*/ 3 h 51"/>
                <a:gd name="T2" fmla="*/ 3 w 51"/>
                <a:gd name="T3" fmla="*/ 30 h 51"/>
                <a:gd name="T4" fmla="*/ 30 w 51"/>
                <a:gd name="T5" fmla="*/ 48 h 51"/>
                <a:gd name="T6" fmla="*/ 48 w 51"/>
                <a:gd name="T7" fmla="*/ 21 h 51"/>
                <a:gd name="T8" fmla="*/ 21 w 51"/>
                <a:gd name="T9" fmla="*/ 3 h 51"/>
                <a:gd name="T10" fmla="*/ 28 w 51"/>
                <a:gd name="T11" fmla="*/ 39 h 51"/>
                <a:gd name="T12" fmla="*/ 12 w 51"/>
                <a:gd name="T13" fmla="*/ 29 h 51"/>
                <a:gd name="T14" fmla="*/ 22 w 51"/>
                <a:gd name="T15" fmla="*/ 12 h 51"/>
                <a:gd name="T16" fmla="*/ 39 w 51"/>
                <a:gd name="T17" fmla="*/ 22 h 51"/>
                <a:gd name="T18" fmla="*/ 28 w 51"/>
                <a:gd name="T19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1" y="3"/>
                  </a:moveTo>
                  <a:cubicBezTo>
                    <a:pt x="8" y="5"/>
                    <a:pt x="0" y="18"/>
                    <a:pt x="3" y="30"/>
                  </a:cubicBezTo>
                  <a:cubicBezTo>
                    <a:pt x="5" y="43"/>
                    <a:pt x="18" y="51"/>
                    <a:pt x="30" y="48"/>
                  </a:cubicBezTo>
                  <a:cubicBezTo>
                    <a:pt x="43" y="46"/>
                    <a:pt x="51" y="33"/>
                    <a:pt x="48" y="21"/>
                  </a:cubicBezTo>
                  <a:cubicBezTo>
                    <a:pt x="45" y="8"/>
                    <a:pt x="33" y="0"/>
                    <a:pt x="21" y="3"/>
                  </a:cubicBezTo>
                  <a:close/>
                  <a:moveTo>
                    <a:pt x="28" y="39"/>
                  </a:moveTo>
                  <a:cubicBezTo>
                    <a:pt x="21" y="41"/>
                    <a:pt x="13" y="36"/>
                    <a:pt x="12" y="29"/>
                  </a:cubicBezTo>
                  <a:cubicBezTo>
                    <a:pt x="10" y="21"/>
                    <a:pt x="15" y="14"/>
                    <a:pt x="22" y="12"/>
                  </a:cubicBezTo>
                  <a:cubicBezTo>
                    <a:pt x="30" y="10"/>
                    <a:pt x="37" y="15"/>
                    <a:pt x="39" y="22"/>
                  </a:cubicBezTo>
                  <a:cubicBezTo>
                    <a:pt x="41" y="30"/>
                    <a:pt x="36" y="37"/>
                    <a:pt x="28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46"/>
            <p:cNvSpPr>
              <a:spLocks/>
            </p:cNvSpPr>
            <p:nvPr/>
          </p:nvSpPr>
          <p:spPr bwMode="auto">
            <a:xfrm>
              <a:off x="1374" y="424"/>
              <a:ext cx="146" cy="161"/>
            </a:xfrm>
            <a:custGeom>
              <a:avLst/>
              <a:gdLst>
                <a:gd name="T0" fmla="*/ 4 w 62"/>
                <a:gd name="T1" fmla="*/ 0 h 68"/>
                <a:gd name="T2" fmla="*/ 0 w 62"/>
                <a:gd name="T3" fmla="*/ 39 h 68"/>
                <a:gd name="T4" fmla="*/ 23 w 62"/>
                <a:gd name="T5" fmla="*/ 62 h 68"/>
                <a:gd name="T6" fmla="*/ 24 w 62"/>
                <a:gd name="T7" fmla="*/ 66 h 68"/>
                <a:gd name="T8" fmla="*/ 62 w 62"/>
                <a:gd name="T9" fmla="*/ 68 h 68"/>
                <a:gd name="T10" fmla="*/ 61 w 62"/>
                <a:gd name="T11" fmla="*/ 53 h 68"/>
                <a:gd name="T12" fmla="*/ 4 w 62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8">
                  <a:moveTo>
                    <a:pt x="4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1" y="41"/>
                    <a:pt x="20" y="50"/>
                    <a:pt x="23" y="62"/>
                  </a:cubicBezTo>
                  <a:cubicBezTo>
                    <a:pt x="23" y="63"/>
                    <a:pt x="23" y="64"/>
                    <a:pt x="24" y="66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3"/>
                    <a:pt x="62" y="58"/>
                    <a:pt x="61" y="53"/>
                  </a:cubicBezTo>
                  <a:cubicBezTo>
                    <a:pt x="54" y="25"/>
                    <a:pt x="31" y="4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7"/>
            <p:cNvSpPr>
              <a:spLocks/>
            </p:cNvSpPr>
            <p:nvPr/>
          </p:nvSpPr>
          <p:spPr bwMode="auto">
            <a:xfrm>
              <a:off x="1263" y="632"/>
              <a:ext cx="222" cy="123"/>
            </a:xfrm>
            <a:custGeom>
              <a:avLst/>
              <a:gdLst>
                <a:gd name="T0" fmla="*/ 63 w 94"/>
                <a:gd name="T1" fmla="*/ 0 h 52"/>
                <a:gd name="T2" fmla="*/ 47 w 94"/>
                <a:gd name="T3" fmla="*/ 10 h 52"/>
                <a:gd name="T4" fmla="*/ 24 w 94"/>
                <a:gd name="T5" fmla="*/ 6 h 52"/>
                <a:gd name="T6" fmla="*/ 0 w 94"/>
                <a:gd name="T7" fmla="*/ 36 h 52"/>
                <a:gd name="T8" fmla="*/ 56 w 94"/>
                <a:gd name="T9" fmla="*/ 48 h 52"/>
                <a:gd name="T10" fmla="*/ 94 w 94"/>
                <a:gd name="T11" fmla="*/ 24 h 52"/>
                <a:gd name="T12" fmla="*/ 63 w 94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2">
                  <a:moveTo>
                    <a:pt x="63" y="0"/>
                  </a:moveTo>
                  <a:cubicBezTo>
                    <a:pt x="59" y="5"/>
                    <a:pt x="54" y="8"/>
                    <a:pt x="47" y="10"/>
                  </a:cubicBezTo>
                  <a:cubicBezTo>
                    <a:pt x="39" y="12"/>
                    <a:pt x="30" y="10"/>
                    <a:pt x="24" y="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5" y="48"/>
                    <a:pt x="35" y="52"/>
                    <a:pt x="56" y="48"/>
                  </a:cubicBezTo>
                  <a:cubicBezTo>
                    <a:pt x="72" y="44"/>
                    <a:pt x="85" y="35"/>
                    <a:pt x="94" y="24"/>
                  </a:cubicBezTo>
                  <a:lnTo>
                    <a:pt x="6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3" name="Freeform 37"/>
          <p:cNvSpPr>
            <a:spLocks noEditPoints="1"/>
          </p:cNvSpPr>
          <p:nvPr/>
        </p:nvSpPr>
        <p:spPr bwMode="auto">
          <a:xfrm>
            <a:off x="3615578" y="612234"/>
            <a:ext cx="541730" cy="541734"/>
          </a:xfrm>
          <a:custGeom>
            <a:avLst/>
            <a:gdLst>
              <a:gd name="T0" fmla="*/ 73 w 80"/>
              <a:gd name="T1" fmla="*/ 17 h 80"/>
              <a:gd name="T2" fmla="*/ 64 w 80"/>
              <a:gd name="T3" fmla="*/ 16 h 80"/>
              <a:gd name="T4" fmla="*/ 61 w 80"/>
              <a:gd name="T5" fmla="*/ 6 h 80"/>
              <a:gd name="T6" fmla="*/ 53 w 80"/>
              <a:gd name="T7" fmla="*/ 9 h 80"/>
              <a:gd name="T8" fmla="*/ 47 w 80"/>
              <a:gd name="T9" fmla="*/ 1 h 80"/>
              <a:gd name="T10" fmla="*/ 40 w 80"/>
              <a:gd name="T11" fmla="*/ 6 h 80"/>
              <a:gd name="T12" fmla="*/ 31 w 80"/>
              <a:gd name="T13" fmla="*/ 1 h 80"/>
              <a:gd name="T14" fmla="*/ 27 w 80"/>
              <a:gd name="T15" fmla="*/ 9 h 80"/>
              <a:gd name="T16" fmla="*/ 17 w 80"/>
              <a:gd name="T17" fmla="*/ 7 h 80"/>
              <a:gd name="T18" fmla="*/ 16 w 80"/>
              <a:gd name="T19" fmla="*/ 16 h 80"/>
              <a:gd name="T20" fmla="*/ 6 w 80"/>
              <a:gd name="T21" fmla="*/ 18 h 80"/>
              <a:gd name="T22" fmla="*/ 9 w 80"/>
              <a:gd name="T23" fmla="*/ 27 h 80"/>
              <a:gd name="T24" fmla="*/ 1 w 80"/>
              <a:gd name="T25" fmla="*/ 33 h 80"/>
              <a:gd name="T26" fmla="*/ 6 w 80"/>
              <a:gd name="T27" fmla="*/ 39 h 80"/>
              <a:gd name="T28" fmla="*/ 1 w 80"/>
              <a:gd name="T29" fmla="*/ 48 h 80"/>
              <a:gd name="T30" fmla="*/ 9 w 80"/>
              <a:gd name="T31" fmla="*/ 53 h 80"/>
              <a:gd name="T32" fmla="*/ 7 w 80"/>
              <a:gd name="T33" fmla="*/ 63 h 80"/>
              <a:gd name="T34" fmla="*/ 16 w 80"/>
              <a:gd name="T35" fmla="*/ 64 h 80"/>
              <a:gd name="T36" fmla="*/ 18 w 80"/>
              <a:gd name="T37" fmla="*/ 74 h 80"/>
              <a:gd name="T38" fmla="*/ 27 w 80"/>
              <a:gd name="T39" fmla="*/ 71 h 80"/>
              <a:gd name="T40" fmla="*/ 33 w 80"/>
              <a:gd name="T41" fmla="*/ 79 h 80"/>
              <a:gd name="T42" fmla="*/ 40 w 80"/>
              <a:gd name="T43" fmla="*/ 74 h 80"/>
              <a:gd name="T44" fmla="*/ 49 w 80"/>
              <a:gd name="T45" fmla="*/ 79 h 80"/>
              <a:gd name="T46" fmla="*/ 53 w 80"/>
              <a:gd name="T47" fmla="*/ 71 h 80"/>
              <a:gd name="T48" fmla="*/ 62 w 80"/>
              <a:gd name="T49" fmla="*/ 73 h 80"/>
              <a:gd name="T50" fmla="*/ 64 w 80"/>
              <a:gd name="T51" fmla="*/ 64 h 80"/>
              <a:gd name="T52" fmla="*/ 73 w 80"/>
              <a:gd name="T53" fmla="*/ 62 h 80"/>
              <a:gd name="T54" fmla="*/ 71 w 80"/>
              <a:gd name="T55" fmla="*/ 53 h 80"/>
              <a:gd name="T56" fmla="*/ 79 w 80"/>
              <a:gd name="T57" fmla="*/ 47 h 80"/>
              <a:gd name="T58" fmla="*/ 74 w 80"/>
              <a:gd name="T59" fmla="*/ 40 h 80"/>
              <a:gd name="T60" fmla="*/ 79 w 80"/>
              <a:gd name="T61" fmla="*/ 32 h 80"/>
              <a:gd name="T62" fmla="*/ 71 w 80"/>
              <a:gd name="T63" fmla="*/ 27 h 80"/>
              <a:gd name="T64" fmla="*/ 44 w 80"/>
              <a:gd name="T65" fmla="*/ 47 h 80"/>
              <a:gd name="T66" fmla="*/ 36 w 80"/>
              <a:gd name="T67" fmla="*/ 34 h 80"/>
              <a:gd name="T68" fmla="*/ 44 w 80"/>
              <a:gd name="T69" fmla="*/ 47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0" h="80">
                <a:moveTo>
                  <a:pt x="76" y="23"/>
                </a:moveTo>
                <a:cubicBezTo>
                  <a:pt x="73" y="17"/>
                  <a:pt x="73" y="17"/>
                  <a:pt x="73" y="17"/>
                </a:cubicBezTo>
                <a:cubicBezTo>
                  <a:pt x="66" y="19"/>
                  <a:pt x="66" y="19"/>
                  <a:pt x="66" y="19"/>
                </a:cubicBezTo>
                <a:cubicBezTo>
                  <a:pt x="65" y="18"/>
                  <a:pt x="65" y="17"/>
                  <a:pt x="64" y="16"/>
                </a:cubicBezTo>
                <a:cubicBezTo>
                  <a:pt x="66" y="10"/>
                  <a:pt x="66" y="10"/>
                  <a:pt x="66" y="10"/>
                </a:cubicBezTo>
                <a:cubicBezTo>
                  <a:pt x="61" y="6"/>
                  <a:pt x="61" y="6"/>
                  <a:pt x="61" y="6"/>
                </a:cubicBezTo>
                <a:cubicBezTo>
                  <a:pt x="56" y="10"/>
                  <a:pt x="56" y="10"/>
                  <a:pt x="56" y="10"/>
                </a:cubicBezTo>
                <a:cubicBezTo>
                  <a:pt x="55" y="10"/>
                  <a:pt x="54" y="9"/>
                  <a:pt x="53" y="9"/>
                </a:cubicBezTo>
                <a:cubicBezTo>
                  <a:pt x="53" y="2"/>
                  <a:pt x="53" y="2"/>
                  <a:pt x="53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4" y="7"/>
                  <a:pt x="44" y="7"/>
                  <a:pt x="44" y="7"/>
                </a:cubicBezTo>
                <a:cubicBezTo>
                  <a:pt x="42" y="7"/>
                  <a:pt x="41" y="6"/>
                  <a:pt x="40" y="6"/>
                </a:cubicBezTo>
                <a:cubicBezTo>
                  <a:pt x="37" y="0"/>
                  <a:pt x="37" y="0"/>
                  <a:pt x="37" y="0"/>
                </a:cubicBezTo>
                <a:cubicBezTo>
                  <a:pt x="31" y="1"/>
                  <a:pt x="31" y="1"/>
                  <a:pt x="31" y="1"/>
                </a:cubicBezTo>
                <a:cubicBezTo>
                  <a:pt x="30" y="8"/>
                  <a:pt x="30" y="8"/>
                  <a:pt x="30" y="8"/>
                </a:cubicBezTo>
                <a:cubicBezTo>
                  <a:pt x="29" y="8"/>
                  <a:pt x="28" y="9"/>
                  <a:pt x="27" y="9"/>
                </a:cubicBezTo>
                <a:cubicBezTo>
                  <a:pt x="23" y="4"/>
                  <a:pt x="23" y="4"/>
                  <a:pt x="23" y="4"/>
                </a:cubicBezTo>
                <a:cubicBezTo>
                  <a:pt x="17" y="7"/>
                  <a:pt x="17" y="7"/>
                  <a:pt x="17" y="7"/>
                </a:cubicBezTo>
                <a:cubicBezTo>
                  <a:pt x="19" y="14"/>
                  <a:pt x="19" y="14"/>
                  <a:pt x="19" y="14"/>
                </a:cubicBezTo>
                <a:cubicBezTo>
                  <a:pt x="18" y="14"/>
                  <a:pt x="17" y="15"/>
                  <a:pt x="16" y="16"/>
                </a:cubicBezTo>
                <a:cubicBezTo>
                  <a:pt x="10" y="13"/>
                  <a:pt x="10" y="13"/>
                  <a:pt x="10" y="13"/>
                </a:cubicBezTo>
                <a:cubicBezTo>
                  <a:pt x="6" y="18"/>
                  <a:pt x="6" y="18"/>
                  <a:pt x="6" y="18"/>
                </a:cubicBezTo>
                <a:cubicBezTo>
                  <a:pt x="11" y="24"/>
                  <a:pt x="11" y="24"/>
                  <a:pt x="11" y="24"/>
                </a:cubicBezTo>
                <a:cubicBezTo>
                  <a:pt x="10" y="25"/>
                  <a:pt x="9" y="26"/>
                  <a:pt x="9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3"/>
                  <a:pt x="1" y="33"/>
                  <a:pt x="1" y="33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7"/>
                  <a:pt x="6" y="38"/>
                  <a:pt x="6" y="39"/>
                </a:cubicBezTo>
                <a:cubicBezTo>
                  <a:pt x="0" y="42"/>
                  <a:pt x="0" y="42"/>
                  <a:pt x="0" y="42"/>
                </a:cubicBezTo>
                <a:cubicBezTo>
                  <a:pt x="1" y="48"/>
                  <a:pt x="1" y="48"/>
                  <a:pt x="1" y="48"/>
                </a:cubicBezTo>
                <a:cubicBezTo>
                  <a:pt x="7" y="49"/>
                  <a:pt x="7" y="49"/>
                  <a:pt x="7" y="49"/>
                </a:cubicBezTo>
                <a:cubicBezTo>
                  <a:pt x="8" y="50"/>
                  <a:pt x="8" y="51"/>
                  <a:pt x="9" y="53"/>
                </a:cubicBezTo>
                <a:cubicBezTo>
                  <a:pt x="4" y="57"/>
                  <a:pt x="4" y="57"/>
                  <a:pt x="4" y="57"/>
                </a:cubicBezTo>
                <a:cubicBezTo>
                  <a:pt x="7" y="63"/>
                  <a:pt x="7" y="63"/>
                  <a:pt x="7" y="63"/>
                </a:cubicBezTo>
                <a:cubicBezTo>
                  <a:pt x="13" y="61"/>
                  <a:pt x="13" y="61"/>
                  <a:pt x="13" y="61"/>
                </a:cubicBezTo>
                <a:cubicBezTo>
                  <a:pt x="14" y="62"/>
                  <a:pt x="15" y="63"/>
                  <a:pt x="16" y="64"/>
                </a:cubicBezTo>
                <a:cubicBezTo>
                  <a:pt x="13" y="70"/>
                  <a:pt x="13" y="70"/>
                  <a:pt x="13" y="70"/>
                </a:cubicBezTo>
                <a:cubicBezTo>
                  <a:pt x="18" y="74"/>
                  <a:pt x="18" y="74"/>
                  <a:pt x="18" y="74"/>
                </a:cubicBezTo>
                <a:cubicBezTo>
                  <a:pt x="23" y="70"/>
                  <a:pt x="23" y="70"/>
                  <a:pt x="23" y="70"/>
                </a:cubicBezTo>
                <a:cubicBezTo>
                  <a:pt x="24" y="70"/>
                  <a:pt x="26" y="71"/>
                  <a:pt x="27" y="71"/>
                </a:cubicBezTo>
                <a:cubicBezTo>
                  <a:pt x="27" y="77"/>
                  <a:pt x="27" y="77"/>
                  <a:pt x="27" y="77"/>
                </a:cubicBezTo>
                <a:cubicBezTo>
                  <a:pt x="33" y="79"/>
                  <a:pt x="33" y="79"/>
                  <a:pt x="33" y="79"/>
                </a:cubicBezTo>
                <a:cubicBezTo>
                  <a:pt x="36" y="74"/>
                  <a:pt x="36" y="74"/>
                  <a:pt x="36" y="74"/>
                </a:cubicBezTo>
                <a:cubicBezTo>
                  <a:pt x="37" y="74"/>
                  <a:pt x="39" y="74"/>
                  <a:pt x="40" y="74"/>
                </a:cubicBezTo>
                <a:cubicBezTo>
                  <a:pt x="43" y="80"/>
                  <a:pt x="43" y="80"/>
                  <a:pt x="43" y="80"/>
                </a:cubicBezTo>
                <a:cubicBezTo>
                  <a:pt x="49" y="79"/>
                  <a:pt x="49" y="79"/>
                  <a:pt x="49" y="79"/>
                </a:cubicBezTo>
                <a:cubicBezTo>
                  <a:pt x="50" y="73"/>
                  <a:pt x="50" y="73"/>
                  <a:pt x="50" y="73"/>
                </a:cubicBezTo>
                <a:cubicBezTo>
                  <a:pt x="51" y="72"/>
                  <a:pt x="52" y="72"/>
                  <a:pt x="53" y="71"/>
                </a:cubicBezTo>
                <a:cubicBezTo>
                  <a:pt x="57" y="76"/>
                  <a:pt x="57" y="76"/>
                  <a:pt x="57" y="76"/>
                </a:cubicBezTo>
                <a:cubicBezTo>
                  <a:pt x="62" y="73"/>
                  <a:pt x="62" y="73"/>
                  <a:pt x="62" y="73"/>
                </a:cubicBezTo>
                <a:cubicBezTo>
                  <a:pt x="61" y="67"/>
                  <a:pt x="61" y="67"/>
                  <a:pt x="61" y="67"/>
                </a:cubicBezTo>
                <a:cubicBezTo>
                  <a:pt x="62" y="66"/>
                  <a:pt x="63" y="65"/>
                  <a:pt x="64" y="64"/>
                </a:cubicBezTo>
                <a:cubicBezTo>
                  <a:pt x="69" y="67"/>
                  <a:pt x="69" y="67"/>
                  <a:pt x="69" y="67"/>
                </a:cubicBezTo>
                <a:cubicBezTo>
                  <a:pt x="73" y="62"/>
                  <a:pt x="73" y="62"/>
                  <a:pt x="73" y="62"/>
                </a:cubicBezTo>
                <a:cubicBezTo>
                  <a:pt x="69" y="57"/>
                  <a:pt x="69" y="57"/>
                  <a:pt x="69" y="57"/>
                </a:cubicBezTo>
                <a:cubicBezTo>
                  <a:pt x="70" y="56"/>
                  <a:pt x="71" y="54"/>
                  <a:pt x="71" y="53"/>
                </a:cubicBezTo>
                <a:cubicBezTo>
                  <a:pt x="77" y="53"/>
                  <a:pt x="77" y="53"/>
                  <a:pt x="77" y="53"/>
                </a:cubicBezTo>
                <a:cubicBezTo>
                  <a:pt x="79" y="47"/>
                  <a:pt x="79" y="47"/>
                  <a:pt x="79" y="47"/>
                </a:cubicBezTo>
                <a:cubicBezTo>
                  <a:pt x="74" y="44"/>
                  <a:pt x="74" y="44"/>
                  <a:pt x="74" y="44"/>
                </a:cubicBezTo>
                <a:cubicBezTo>
                  <a:pt x="74" y="43"/>
                  <a:pt x="74" y="42"/>
                  <a:pt x="74" y="40"/>
                </a:cubicBezTo>
                <a:cubicBezTo>
                  <a:pt x="80" y="38"/>
                  <a:pt x="80" y="38"/>
                  <a:pt x="80" y="38"/>
                </a:cubicBezTo>
                <a:cubicBezTo>
                  <a:pt x="79" y="32"/>
                  <a:pt x="79" y="32"/>
                  <a:pt x="79" y="32"/>
                </a:cubicBezTo>
                <a:cubicBezTo>
                  <a:pt x="72" y="31"/>
                  <a:pt x="72" y="31"/>
                  <a:pt x="72" y="31"/>
                </a:cubicBezTo>
                <a:cubicBezTo>
                  <a:pt x="72" y="30"/>
                  <a:pt x="72" y="28"/>
                  <a:pt x="71" y="27"/>
                </a:cubicBezTo>
                <a:lnTo>
                  <a:pt x="76" y="23"/>
                </a:lnTo>
                <a:close/>
                <a:moveTo>
                  <a:pt x="44" y="47"/>
                </a:moveTo>
                <a:cubicBezTo>
                  <a:pt x="40" y="49"/>
                  <a:pt x="35" y="48"/>
                  <a:pt x="33" y="44"/>
                </a:cubicBezTo>
                <a:cubicBezTo>
                  <a:pt x="31" y="40"/>
                  <a:pt x="32" y="36"/>
                  <a:pt x="36" y="34"/>
                </a:cubicBezTo>
                <a:cubicBezTo>
                  <a:pt x="40" y="31"/>
                  <a:pt x="45" y="33"/>
                  <a:pt x="47" y="36"/>
                </a:cubicBezTo>
                <a:cubicBezTo>
                  <a:pt x="49" y="40"/>
                  <a:pt x="48" y="45"/>
                  <a:pt x="44" y="47"/>
                </a:cubicBezTo>
                <a:close/>
              </a:path>
            </a:pathLst>
          </a:custGeom>
          <a:solidFill>
            <a:srgbClr val="8989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94" name="Group 30"/>
          <p:cNvGrpSpPr>
            <a:grpSpLocks noChangeAspect="1"/>
          </p:cNvGrpSpPr>
          <p:nvPr/>
        </p:nvGrpSpPr>
        <p:grpSpPr bwMode="auto">
          <a:xfrm>
            <a:off x="2325922" y="-383153"/>
            <a:ext cx="714369" cy="714369"/>
            <a:chOff x="2608" y="1348"/>
            <a:chExt cx="543" cy="543"/>
          </a:xfrm>
        </p:grpSpPr>
        <p:sp>
          <p:nvSpPr>
            <p:cNvPr id="95" name="Freeform 31"/>
            <p:cNvSpPr>
              <a:spLocks noEditPoints="1"/>
            </p:cNvSpPr>
            <p:nvPr/>
          </p:nvSpPr>
          <p:spPr bwMode="auto">
            <a:xfrm>
              <a:off x="2608" y="1348"/>
              <a:ext cx="543" cy="543"/>
            </a:xfrm>
            <a:custGeom>
              <a:avLst/>
              <a:gdLst>
                <a:gd name="T0" fmla="*/ 164 w 230"/>
                <a:gd name="T1" fmla="*/ 220 h 230"/>
                <a:gd name="T2" fmla="*/ 171 w 230"/>
                <a:gd name="T3" fmla="*/ 195 h 230"/>
                <a:gd name="T4" fmla="*/ 201 w 230"/>
                <a:gd name="T5" fmla="*/ 193 h 230"/>
                <a:gd name="T6" fmla="*/ 197 w 230"/>
                <a:gd name="T7" fmla="*/ 168 h 230"/>
                <a:gd name="T8" fmla="*/ 224 w 230"/>
                <a:gd name="T9" fmla="*/ 155 h 230"/>
                <a:gd name="T10" fmla="*/ 211 w 230"/>
                <a:gd name="T11" fmla="*/ 131 h 230"/>
                <a:gd name="T12" fmla="*/ 230 w 230"/>
                <a:gd name="T13" fmla="*/ 108 h 230"/>
                <a:gd name="T14" fmla="*/ 210 w 230"/>
                <a:gd name="T15" fmla="*/ 95 h 230"/>
                <a:gd name="T16" fmla="*/ 220 w 230"/>
                <a:gd name="T17" fmla="*/ 67 h 230"/>
                <a:gd name="T18" fmla="*/ 195 w 230"/>
                <a:gd name="T19" fmla="*/ 60 h 230"/>
                <a:gd name="T20" fmla="*/ 194 w 230"/>
                <a:gd name="T21" fmla="*/ 30 h 230"/>
                <a:gd name="T22" fmla="*/ 168 w 230"/>
                <a:gd name="T23" fmla="*/ 33 h 230"/>
                <a:gd name="T24" fmla="*/ 155 w 230"/>
                <a:gd name="T25" fmla="*/ 7 h 230"/>
                <a:gd name="T26" fmla="*/ 133 w 230"/>
                <a:gd name="T27" fmla="*/ 19 h 230"/>
                <a:gd name="T28" fmla="*/ 111 w 230"/>
                <a:gd name="T29" fmla="*/ 0 h 230"/>
                <a:gd name="T30" fmla="*/ 94 w 230"/>
                <a:gd name="T31" fmla="*/ 19 h 230"/>
                <a:gd name="T32" fmla="*/ 67 w 230"/>
                <a:gd name="T33" fmla="*/ 10 h 230"/>
                <a:gd name="T34" fmla="*/ 58 w 230"/>
                <a:gd name="T35" fmla="*/ 35 h 230"/>
                <a:gd name="T36" fmla="*/ 30 w 230"/>
                <a:gd name="T37" fmla="*/ 37 h 230"/>
                <a:gd name="T38" fmla="*/ 32 w 230"/>
                <a:gd name="T39" fmla="*/ 62 h 230"/>
                <a:gd name="T40" fmla="*/ 7 w 230"/>
                <a:gd name="T41" fmla="*/ 75 h 230"/>
                <a:gd name="T42" fmla="*/ 18 w 230"/>
                <a:gd name="T43" fmla="*/ 100 h 230"/>
                <a:gd name="T44" fmla="*/ 0 w 230"/>
                <a:gd name="T45" fmla="*/ 122 h 230"/>
                <a:gd name="T46" fmla="*/ 19 w 230"/>
                <a:gd name="T47" fmla="*/ 137 h 230"/>
                <a:gd name="T48" fmla="*/ 10 w 230"/>
                <a:gd name="T49" fmla="*/ 164 h 230"/>
                <a:gd name="T50" fmla="*/ 34 w 230"/>
                <a:gd name="T51" fmla="*/ 172 h 230"/>
                <a:gd name="T52" fmla="*/ 37 w 230"/>
                <a:gd name="T53" fmla="*/ 200 h 230"/>
                <a:gd name="T54" fmla="*/ 62 w 230"/>
                <a:gd name="T55" fmla="*/ 198 h 230"/>
                <a:gd name="T56" fmla="*/ 75 w 230"/>
                <a:gd name="T57" fmla="*/ 223 h 230"/>
                <a:gd name="T58" fmla="*/ 97 w 230"/>
                <a:gd name="T59" fmla="*/ 212 h 230"/>
                <a:gd name="T60" fmla="*/ 119 w 230"/>
                <a:gd name="T61" fmla="*/ 230 h 230"/>
                <a:gd name="T62" fmla="*/ 136 w 230"/>
                <a:gd name="T63" fmla="*/ 211 h 230"/>
                <a:gd name="T64" fmla="*/ 30 w 230"/>
                <a:gd name="T65" fmla="*/ 147 h 230"/>
                <a:gd name="T66" fmla="*/ 199 w 230"/>
                <a:gd name="T67" fmla="*/ 84 h 230"/>
                <a:gd name="T68" fmla="*/ 30 w 230"/>
                <a:gd name="T69" fmla="*/ 14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0" h="230">
                  <a:moveTo>
                    <a:pt x="147" y="226"/>
                  </a:moveTo>
                  <a:cubicBezTo>
                    <a:pt x="164" y="220"/>
                    <a:pt x="164" y="220"/>
                    <a:pt x="164" y="220"/>
                  </a:cubicBezTo>
                  <a:cubicBezTo>
                    <a:pt x="162" y="201"/>
                    <a:pt x="162" y="201"/>
                    <a:pt x="162" y="201"/>
                  </a:cubicBezTo>
                  <a:cubicBezTo>
                    <a:pt x="165" y="199"/>
                    <a:pt x="168" y="197"/>
                    <a:pt x="171" y="195"/>
                  </a:cubicBezTo>
                  <a:cubicBezTo>
                    <a:pt x="187" y="205"/>
                    <a:pt x="187" y="205"/>
                    <a:pt x="187" y="205"/>
                  </a:cubicBezTo>
                  <a:cubicBezTo>
                    <a:pt x="201" y="193"/>
                    <a:pt x="201" y="193"/>
                    <a:pt x="201" y="193"/>
                  </a:cubicBezTo>
                  <a:cubicBezTo>
                    <a:pt x="191" y="176"/>
                    <a:pt x="191" y="176"/>
                    <a:pt x="191" y="176"/>
                  </a:cubicBezTo>
                  <a:cubicBezTo>
                    <a:pt x="193" y="173"/>
                    <a:pt x="195" y="171"/>
                    <a:pt x="197" y="168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24" y="155"/>
                    <a:pt x="224" y="155"/>
                    <a:pt x="224" y="155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39"/>
                    <a:pt x="210" y="135"/>
                    <a:pt x="211" y="131"/>
                  </a:cubicBezTo>
                  <a:cubicBezTo>
                    <a:pt x="230" y="127"/>
                    <a:pt x="230" y="127"/>
                    <a:pt x="230" y="127"/>
                  </a:cubicBezTo>
                  <a:cubicBezTo>
                    <a:pt x="230" y="108"/>
                    <a:pt x="230" y="108"/>
                    <a:pt x="230" y="108"/>
                  </a:cubicBezTo>
                  <a:cubicBezTo>
                    <a:pt x="211" y="103"/>
                    <a:pt x="211" y="103"/>
                    <a:pt x="211" y="103"/>
                  </a:cubicBezTo>
                  <a:cubicBezTo>
                    <a:pt x="211" y="100"/>
                    <a:pt x="211" y="97"/>
                    <a:pt x="210" y="95"/>
                  </a:cubicBezTo>
                  <a:cubicBezTo>
                    <a:pt x="226" y="84"/>
                    <a:pt x="226" y="84"/>
                    <a:pt x="226" y="84"/>
                  </a:cubicBezTo>
                  <a:cubicBezTo>
                    <a:pt x="220" y="67"/>
                    <a:pt x="220" y="67"/>
                    <a:pt x="220" y="67"/>
                  </a:cubicBezTo>
                  <a:cubicBezTo>
                    <a:pt x="200" y="68"/>
                    <a:pt x="200" y="68"/>
                    <a:pt x="200" y="68"/>
                  </a:cubicBezTo>
                  <a:cubicBezTo>
                    <a:pt x="199" y="66"/>
                    <a:pt x="197" y="63"/>
                    <a:pt x="195" y="60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194" y="30"/>
                    <a:pt x="194" y="30"/>
                    <a:pt x="194" y="30"/>
                  </a:cubicBezTo>
                  <a:cubicBezTo>
                    <a:pt x="176" y="40"/>
                    <a:pt x="176" y="40"/>
                    <a:pt x="176" y="40"/>
                  </a:cubicBezTo>
                  <a:cubicBezTo>
                    <a:pt x="174" y="37"/>
                    <a:pt x="171" y="35"/>
                    <a:pt x="168" y="33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55" y="7"/>
                    <a:pt x="155" y="7"/>
                    <a:pt x="155" y="7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0" y="21"/>
                    <a:pt x="136" y="20"/>
                    <a:pt x="133" y="19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2" y="18"/>
                    <a:pt x="98" y="19"/>
                    <a:pt x="94" y="19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5" y="31"/>
                    <a:pt x="62" y="33"/>
                    <a:pt x="58" y="3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6" y="56"/>
                    <a:pt x="34" y="59"/>
                    <a:pt x="32" y="62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19" y="91"/>
                    <a:pt x="18" y="95"/>
                    <a:pt x="18" y="10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17" y="130"/>
                    <a:pt x="18" y="133"/>
                    <a:pt x="19" y="137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28" y="162"/>
                    <a:pt x="28" y="162"/>
                    <a:pt x="28" y="162"/>
                  </a:cubicBezTo>
                  <a:cubicBezTo>
                    <a:pt x="30" y="165"/>
                    <a:pt x="32" y="169"/>
                    <a:pt x="34" y="172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37" y="200"/>
                    <a:pt x="37" y="200"/>
                    <a:pt x="37" y="200"/>
                  </a:cubicBezTo>
                  <a:cubicBezTo>
                    <a:pt x="52" y="191"/>
                    <a:pt x="52" y="191"/>
                    <a:pt x="52" y="191"/>
                  </a:cubicBezTo>
                  <a:cubicBezTo>
                    <a:pt x="56" y="194"/>
                    <a:pt x="59" y="196"/>
                    <a:pt x="62" y="198"/>
                  </a:cubicBezTo>
                  <a:cubicBezTo>
                    <a:pt x="59" y="216"/>
                    <a:pt x="59" y="216"/>
                    <a:pt x="59" y="216"/>
                  </a:cubicBezTo>
                  <a:cubicBezTo>
                    <a:pt x="75" y="223"/>
                    <a:pt x="75" y="223"/>
                    <a:pt x="75" y="223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90" y="210"/>
                    <a:pt x="94" y="211"/>
                    <a:pt x="97" y="212"/>
                  </a:cubicBezTo>
                  <a:cubicBezTo>
                    <a:pt x="101" y="230"/>
                    <a:pt x="101" y="230"/>
                    <a:pt x="101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24" y="213"/>
                    <a:pt x="124" y="213"/>
                    <a:pt x="124" y="213"/>
                  </a:cubicBezTo>
                  <a:cubicBezTo>
                    <a:pt x="128" y="212"/>
                    <a:pt x="132" y="212"/>
                    <a:pt x="136" y="211"/>
                  </a:cubicBezTo>
                  <a:lnTo>
                    <a:pt x="147" y="226"/>
                  </a:lnTo>
                  <a:close/>
                  <a:moveTo>
                    <a:pt x="30" y="147"/>
                  </a:moveTo>
                  <a:cubicBezTo>
                    <a:pt x="12" y="100"/>
                    <a:pt x="36" y="48"/>
                    <a:pt x="83" y="31"/>
                  </a:cubicBezTo>
                  <a:cubicBezTo>
                    <a:pt x="129" y="14"/>
                    <a:pt x="181" y="37"/>
                    <a:pt x="199" y="84"/>
                  </a:cubicBezTo>
                  <a:cubicBezTo>
                    <a:pt x="216" y="131"/>
                    <a:pt x="192" y="182"/>
                    <a:pt x="146" y="200"/>
                  </a:cubicBezTo>
                  <a:cubicBezTo>
                    <a:pt x="99" y="217"/>
                    <a:pt x="47" y="193"/>
                    <a:pt x="30" y="147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32"/>
            <p:cNvSpPr>
              <a:spLocks noEditPoints="1"/>
            </p:cNvSpPr>
            <p:nvPr/>
          </p:nvSpPr>
          <p:spPr bwMode="auto">
            <a:xfrm>
              <a:off x="2650" y="1393"/>
              <a:ext cx="454" cy="456"/>
            </a:xfrm>
            <a:custGeom>
              <a:avLst/>
              <a:gdLst>
                <a:gd name="T0" fmla="*/ 176 w 192"/>
                <a:gd name="T1" fmla="*/ 67 h 193"/>
                <a:gd name="T2" fmla="*/ 67 w 192"/>
                <a:gd name="T3" fmla="*/ 17 h 193"/>
                <a:gd name="T4" fmla="*/ 16 w 192"/>
                <a:gd name="T5" fmla="*/ 126 h 193"/>
                <a:gd name="T6" fmla="*/ 126 w 192"/>
                <a:gd name="T7" fmla="*/ 176 h 193"/>
                <a:gd name="T8" fmla="*/ 176 w 192"/>
                <a:gd name="T9" fmla="*/ 67 h 193"/>
                <a:gd name="T10" fmla="*/ 86 w 192"/>
                <a:gd name="T11" fmla="*/ 22 h 193"/>
                <a:gd name="T12" fmla="*/ 160 w 192"/>
                <a:gd name="T13" fmla="*/ 57 h 193"/>
                <a:gd name="T14" fmla="*/ 157 w 192"/>
                <a:gd name="T15" fmla="*/ 66 h 193"/>
                <a:gd name="T16" fmla="*/ 116 w 192"/>
                <a:gd name="T17" fmla="*/ 82 h 193"/>
                <a:gd name="T18" fmla="*/ 94 w 192"/>
                <a:gd name="T19" fmla="*/ 72 h 193"/>
                <a:gd name="T20" fmla="*/ 79 w 192"/>
                <a:gd name="T21" fmla="*/ 32 h 193"/>
                <a:gd name="T22" fmla="*/ 86 w 192"/>
                <a:gd name="T23" fmla="*/ 22 h 193"/>
                <a:gd name="T24" fmla="*/ 32 w 192"/>
                <a:gd name="T25" fmla="*/ 113 h 193"/>
                <a:gd name="T26" fmla="*/ 22 w 192"/>
                <a:gd name="T27" fmla="*/ 106 h 193"/>
                <a:gd name="T28" fmla="*/ 57 w 192"/>
                <a:gd name="T29" fmla="*/ 33 h 193"/>
                <a:gd name="T30" fmla="*/ 67 w 192"/>
                <a:gd name="T31" fmla="*/ 37 h 193"/>
                <a:gd name="T32" fmla="*/ 82 w 192"/>
                <a:gd name="T33" fmla="*/ 77 h 193"/>
                <a:gd name="T34" fmla="*/ 72 w 192"/>
                <a:gd name="T35" fmla="*/ 98 h 193"/>
                <a:gd name="T36" fmla="*/ 32 w 192"/>
                <a:gd name="T37" fmla="*/ 113 h 193"/>
                <a:gd name="T38" fmla="*/ 91 w 192"/>
                <a:gd name="T39" fmla="*/ 82 h 193"/>
                <a:gd name="T40" fmla="*/ 111 w 192"/>
                <a:gd name="T41" fmla="*/ 91 h 193"/>
                <a:gd name="T42" fmla="*/ 102 w 192"/>
                <a:gd name="T43" fmla="*/ 111 h 193"/>
                <a:gd name="T44" fmla="*/ 82 w 192"/>
                <a:gd name="T45" fmla="*/ 102 h 193"/>
                <a:gd name="T46" fmla="*/ 91 w 192"/>
                <a:gd name="T47" fmla="*/ 82 h 193"/>
                <a:gd name="T48" fmla="*/ 107 w 192"/>
                <a:gd name="T49" fmla="*/ 171 h 193"/>
                <a:gd name="T50" fmla="*/ 33 w 192"/>
                <a:gd name="T51" fmla="*/ 138 h 193"/>
                <a:gd name="T52" fmla="*/ 38 w 192"/>
                <a:gd name="T53" fmla="*/ 125 h 193"/>
                <a:gd name="T54" fmla="*/ 76 w 192"/>
                <a:gd name="T55" fmla="*/ 111 h 193"/>
                <a:gd name="T56" fmla="*/ 98 w 192"/>
                <a:gd name="T57" fmla="*/ 121 h 193"/>
                <a:gd name="T58" fmla="*/ 112 w 192"/>
                <a:gd name="T59" fmla="*/ 158 h 193"/>
                <a:gd name="T60" fmla="*/ 107 w 192"/>
                <a:gd name="T61" fmla="*/ 171 h 193"/>
                <a:gd name="T62" fmla="*/ 125 w 192"/>
                <a:gd name="T63" fmla="*/ 155 h 193"/>
                <a:gd name="T64" fmla="*/ 111 w 192"/>
                <a:gd name="T65" fmla="*/ 116 h 193"/>
                <a:gd name="T66" fmla="*/ 121 w 192"/>
                <a:gd name="T67" fmla="*/ 94 h 193"/>
                <a:gd name="T68" fmla="*/ 161 w 192"/>
                <a:gd name="T69" fmla="*/ 79 h 193"/>
                <a:gd name="T70" fmla="*/ 170 w 192"/>
                <a:gd name="T71" fmla="*/ 84 h 193"/>
                <a:gd name="T72" fmla="*/ 137 w 192"/>
                <a:gd name="T73" fmla="*/ 160 h 193"/>
                <a:gd name="T74" fmla="*/ 125 w 192"/>
                <a:gd name="T75" fmla="*/ 15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93">
                  <a:moveTo>
                    <a:pt x="176" y="67"/>
                  </a:moveTo>
                  <a:cubicBezTo>
                    <a:pt x="160" y="23"/>
                    <a:pt x="111" y="0"/>
                    <a:pt x="67" y="17"/>
                  </a:cubicBezTo>
                  <a:cubicBezTo>
                    <a:pt x="22" y="33"/>
                    <a:pt x="0" y="82"/>
                    <a:pt x="16" y="126"/>
                  </a:cubicBezTo>
                  <a:cubicBezTo>
                    <a:pt x="33" y="170"/>
                    <a:pt x="82" y="193"/>
                    <a:pt x="126" y="176"/>
                  </a:cubicBezTo>
                  <a:cubicBezTo>
                    <a:pt x="170" y="160"/>
                    <a:pt x="192" y="111"/>
                    <a:pt x="176" y="67"/>
                  </a:cubicBezTo>
                  <a:close/>
                  <a:moveTo>
                    <a:pt x="86" y="22"/>
                  </a:moveTo>
                  <a:cubicBezTo>
                    <a:pt x="115" y="18"/>
                    <a:pt x="145" y="32"/>
                    <a:pt x="160" y="57"/>
                  </a:cubicBezTo>
                  <a:cubicBezTo>
                    <a:pt x="162" y="60"/>
                    <a:pt x="162" y="65"/>
                    <a:pt x="157" y="66"/>
                  </a:cubicBezTo>
                  <a:cubicBezTo>
                    <a:pt x="152" y="68"/>
                    <a:pt x="116" y="82"/>
                    <a:pt x="116" y="82"/>
                  </a:cubicBezTo>
                  <a:cubicBezTo>
                    <a:pt x="111" y="75"/>
                    <a:pt x="103" y="71"/>
                    <a:pt x="94" y="72"/>
                  </a:cubicBezTo>
                  <a:cubicBezTo>
                    <a:pt x="94" y="72"/>
                    <a:pt x="82" y="38"/>
                    <a:pt x="79" y="32"/>
                  </a:cubicBezTo>
                  <a:cubicBezTo>
                    <a:pt x="77" y="25"/>
                    <a:pt x="80" y="23"/>
                    <a:pt x="86" y="22"/>
                  </a:cubicBezTo>
                  <a:close/>
                  <a:moveTo>
                    <a:pt x="32" y="113"/>
                  </a:moveTo>
                  <a:cubicBezTo>
                    <a:pt x="26" y="115"/>
                    <a:pt x="22" y="111"/>
                    <a:pt x="22" y="106"/>
                  </a:cubicBezTo>
                  <a:cubicBezTo>
                    <a:pt x="18" y="77"/>
                    <a:pt x="32" y="48"/>
                    <a:pt x="57" y="33"/>
                  </a:cubicBezTo>
                  <a:cubicBezTo>
                    <a:pt x="61" y="30"/>
                    <a:pt x="65" y="32"/>
                    <a:pt x="67" y="37"/>
                  </a:cubicBezTo>
                  <a:cubicBezTo>
                    <a:pt x="69" y="42"/>
                    <a:pt x="82" y="77"/>
                    <a:pt x="82" y="77"/>
                  </a:cubicBezTo>
                  <a:cubicBezTo>
                    <a:pt x="75" y="81"/>
                    <a:pt x="71" y="90"/>
                    <a:pt x="72" y="98"/>
                  </a:cubicBezTo>
                  <a:cubicBezTo>
                    <a:pt x="72" y="98"/>
                    <a:pt x="38" y="111"/>
                    <a:pt x="32" y="113"/>
                  </a:cubicBezTo>
                  <a:close/>
                  <a:moveTo>
                    <a:pt x="91" y="82"/>
                  </a:moveTo>
                  <a:cubicBezTo>
                    <a:pt x="99" y="79"/>
                    <a:pt x="108" y="83"/>
                    <a:pt x="111" y="91"/>
                  </a:cubicBezTo>
                  <a:cubicBezTo>
                    <a:pt x="114" y="99"/>
                    <a:pt x="109" y="108"/>
                    <a:pt x="102" y="111"/>
                  </a:cubicBezTo>
                  <a:cubicBezTo>
                    <a:pt x="94" y="114"/>
                    <a:pt x="85" y="110"/>
                    <a:pt x="82" y="102"/>
                  </a:cubicBezTo>
                  <a:cubicBezTo>
                    <a:pt x="79" y="94"/>
                    <a:pt x="83" y="85"/>
                    <a:pt x="91" y="82"/>
                  </a:cubicBezTo>
                  <a:close/>
                  <a:moveTo>
                    <a:pt x="107" y="171"/>
                  </a:moveTo>
                  <a:cubicBezTo>
                    <a:pt x="78" y="175"/>
                    <a:pt x="49" y="162"/>
                    <a:pt x="33" y="138"/>
                  </a:cubicBezTo>
                  <a:cubicBezTo>
                    <a:pt x="30" y="132"/>
                    <a:pt x="31" y="127"/>
                    <a:pt x="38" y="125"/>
                  </a:cubicBezTo>
                  <a:cubicBezTo>
                    <a:pt x="44" y="123"/>
                    <a:pt x="76" y="111"/>
                    <a:pt x="76" y="111"/>
                  </a:cubicBezTo>
                  <a:cubicBezTo>
                    <a:pt x="81" y="118"/>
                    <a:pt x="90" y="122"/>
                    <a:pt x="98" y="121"/>
                  </a:cubicBezTo>
                  <a:cubicBezTo>
                    <a:pt x="98" y="121"/>
                    <a:pt x="109" y="149"/>
                    <a:pt x="112" y="158"/>
                  </a:cubicBezTo>
                  <a:cubicBezTo>
                    <a:pt x="116" y="167"/>
                    <a:pt x="112" y="169"/>
                    <a:pt x="107" y="171"/>
                  </a:cubicBezTo>
                  <a:close/>
                  <a:moveTo>
                    <a:pt x="125" y="155"/>
                  </a:moveTo>
                  <a:cubicBezTo>
                    <a:pt x="123" y="150"/>
                    <a:pt x="111" y="116"/>
                    <a:pt x="111" y="116"/>
                  </a:cubicBezTo>
                  <a:cubicBezTo>
                    <a:pt x="118" y="111"/>
                    <a:pt x="122" y="103"/>
                    <a:pt x="121" y="94"/>
                  </a:cubicBezTo>
                  <a:cubicBezTo>
                    <a:pt x="121" y="94"/>
                    <a:pt x="155" y="81"/>
                    <a:pt x="161" y="79"/>
                  </a:cubicBezTo>
                  <a:cubicBezTo>
                    <a:pt x="167" y="77"/>
                    <a:pt x="169" y="80"/>
                    <a:pt x="170" y="84"/>
                  </a:cubicBezTo>
                  <a:cubicBezTo>
                    <a:pt x="175" y="114"/>
                    <a:pt x="162" y="144"/>
                    <a:pt x="137" y="160"/>
                  </a:cubicBezTo>
                  <a:cubicBezTo>
                    <a:pt x="132" y="163"/>
                    <a:pt x="127" y="161"/>
                    <a:pt x="125" y="155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7" name="Group 13"/>
          <p:cNvGrpSpPr>
            <a:grpSpLocks noChangeAspect="1"/>
          </p:cNvGrpSpPr>
          <p:nvPr/>
        </p:nvGrpSpPr>
        <p:grpSpPr bwMode="auto">
          <a:xfrm>
            <a:off x="2510717" y="408445"/>
            <a:ext cx="935482" cy="930412"/>
            <a:chOff x="2695" y="1435"/>
            <a:chExt cx="369" cy="367"/>
          </a:xfrm>
        </p:grpSpPr>
        <p:sp>
          <p:nvSpPr>
            <p:cNvPr id="98" name="Freeform 14"/>
            <p:cNvSpPr>
              <a:spLocks noEditPoints="1"/>
            </p:cNvSpPr>
            <p:nvPr/>
          </p:nvSpPr>
          <p:spPr bwMode="auto">
            <a:xfrm>
              <a:off x="2695" y="1435"/>
              <a:ext cx="369" cy="367"/>
            </a:xfrm>
            <a:custGeom>
              <a:avLst/>
              <a:gdLst>
                <a:gd name="T0" fmla="*/ 72 w 156"/>
                <a:gd name="T1" fmla="*/ 0 h 155"/>
                <a:gd name="T2" fmla="*/ 61 w 156"/>
                <a:gd name="T3" fmla="*/ 14 h 155"/>
                <a:gd name="T4" fmla="*/ 42 w 156"/>
                <a:gd name="T5" fmla="*/ 9 h 155"/>
                <a:gd name="T6" fmla="*/ 39 w 156"/>
                <a:gd name="T7" fmla="*/ 25 h 155"/>
                <a:gd name="T8" fmla="*/ 19 w 156"/>
                <a:gd name="T9" fmla="*/ 27 h 155"/>
                <a:gd name="T10" fmla="*/ 21 w 156"/>
                <a:gd name="T11" fmla="*/ 45 h 155"/>
                <a:gd name="T12" fmla="*/ 3 w 156"/>
                <a:gd name="T13" fmla="*/ 55 h 155"/>
                <a:gd name="T14" fmla="*/ 13 w 156"/>
                <a:gd name="T15" fmla="*/ 68 h 155"/>
                <a:gd name="T16" fmla="*/ 0 w 156"/>
                <a:gd name="T17" fmla="*/ 84 h 155"/>
                <a:gd name="T18" fmla="*/ 14 w 156"/>
                <a:gd name="T19" fmla="*/ 94 h 155"/>
                <a:gd name="T20" fmla="*/ 8 w 156"/>
                <a:gd name="T21" fmla="*/ 113 h 155"/>
                <a:gd name="T22" fmla="*/ 25 w 156"/>
                <a:gd name="T23" fmla="*/ 117 h 155"/>
                <a:gd name="T24" fmla="*/ 27 w 156"/>
                <a:gd name="T25" fmla="*/ 137 h 155"/>
                <a:gd name="T26" fmla="*/ 44 w 156"/>
                <a:gd name="T27" fmla="*/ 134 h 155"/>
                <a:gd name="T28" fmla="*/ 53 w 156"/>
                <a:gd name="T29" fmla="*/ 152 h 155"/>
                <a:gd name="T30" fmla="*/ 69 w 156"/>
                <a:gd name="T31" fmla="*/ 143 h 155"/>
                <a:gd name="T32" fmla="*/ 84 w 156"/>
                <a:gd name="T33" fmla="*/ 155 h 155"/>
                <a:gd name="T34" fmla="*/ 95 w 156"/>
                <a:gd name="T35" fmla="*/ 142 h 155"/>
                <a:gd name="T36" fmla="*/ 114 w 156"/>
                <a:gd name="T37" fmla="*/ 147 h 155"/>
                <a:gd name="T38" fmla="*/ 118 w 156"/>
                <a:gd name="T39" fmla="*/ 131 h 155"/>
                <a:gd name="T40" fmla="*/ 138 w 156"/>
                <a:gd name="T41" fmla="*/ 128 h 155"/>
                <a:gd name="T42" fmla="*/ 136 w 156"/>
                <a:gd name="T43" fmla="*/ 110 h 155"/>
                <a:gd name="T44" fmla="*/ 153 w 156"/>
                <a:gd name="T45" fmla="*/ 101 h 155"/>
                <a:gd name="T46" fmla="*/ 144 w 156"/>
                <a:gd name="T47" fmla="*/ 87 h 155"/>
                <a:gd name="T48" fmla="*/ 156 w 156"/>
                <a:gd name="T49" fmla="*/ 72 h 155"/>
                <a:gd name="T50" fmla="*/ 143 w 156"/>
                <a:gd name="T51" fmla="*/ 61 h 155"/>
                <a:gd name="T52" fmla="*/ 148 w 156"/>
                <a:gd name="T53" fmla="*/ 43 h 155"/>
                <a:gd name="T54" fmla="*/ 131 w 156"/>
                <a:gd name="T55" fmla="*/ 38 h 155"/>
                <a:gd name="T56" fmla="*/ 129 w 156"/>
                <a:gd name="T57" fmla="*/ 19 h 155"/>
                <a:gd name="T58" fmla="*/ 112 w 156"/>
                <a:gd name="T59" fmla="*/ 21 h 155"/>
                <a:gd name="T60" fmla="*/ 103 w 156"/>
                <a:gd name="T61" fmla="*/ 4 h 155"/>
                <a:gd name="T62" fmla="*/ 87 w 156"/>
                <a:gd name="T63" fmla="*/ 12 h 155"/>
                <a:gd name="T64" fmla="*/ 138 w 156"/>
                <a:gd name="T65" fmla="*/ 78 h 155"/>
                <a:gd name="T66" fmla="*/ 19 w 156"/>
                <a:gd name="T67" fmla="*/ 78 h 155"/>
                <a:gd name="T68" fmla="*/ 138 w 156"/>
                <a:gd name="T69" fmla="*/ 7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155">
                  <a:moveTo>
                    <a:pt x="84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6" y="13"/>
                    <a:pt x="64" y="13"/>
                    <a:pt x="61" y="1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2" y="23"/>
                    <a:pt x="40" y="24"/>
                    <a:pt x="39" y="25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4" y="41"/>
                    <a:pt x="22" y="43"/>
                    <a:pt x="21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5"/>
                    <a:pt x="13" y="66"/>
                    <a:pt x="13" y="6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89"/>
                    <a:pt x="14" y="92"/>
                    <a:pt x="14" y="94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21" y="111"/>
                    <a:pt x="21" y="111"/>
                    <a:pt x="21" y="111"/>
                  </a:cubicBezTo>
                  <a:cubicBezTo>
                    <a:pt x="23" y="113"/>
                    <a:pt x="24" y="115"/>
                    <a:pt x="25" y="117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40" y="132"/>
                    <a:pt x="42" y="133"/>
                    <a:pt x="44" y="134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61" y="141"/>
                    <a:pt x="61" y="141"/>
                    <a:pt x="61" y="141"/>
                  </a:cubicBezTo>
                  <a:cubicBezTo>
                    <a:pt x="64" y="142"/>
                    <a:pt x="66" y="143"/>
                    <a:pt x="69" y="143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90" y="143"/>
                    <a:pt x="93" y="142"/>
                    <a:pt x="95" y="142"/>
                  </a:cubicBezTo>
                  <a:cubicBezTo>
                    <a:pt x="103" y="152"/>
                    <a:pt x="103" y="152"/>
                    <a:pt x="103" y="152"/>
                  </a:cubicBezTo>
                  <a:cubicBezTo>
                    <a:pt x="114" y="147"/>
                    <a:pt x="114" y="147"/>
                    <a:pt x="114" y="147"/>
                  </a:cubicBezTo>
                  <a:cubicBezTo>
                    <a:pt x="112" y="135"/>
                    <a:pt x="112" y="135"/>
                    <a:pt x="112" y="135"/>
                  </a:cubicBezTo>
                  <a:cubicBezTo>
                    <a:pt x="114" y="134"/>
                    <a:pt x="116" y="132"/>
                    <a:pt x="118" y="131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33" y="116"/>
                    <a:pt x="135" y="113"/>
                    <a:pt x="136" y="110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53" y="101"/>
                    <a:pt x="153" y="101"/>
                    <a:pt x="153" y="101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4" y="91"/>
                    <a:pt x="144" y="89"/>
                    <a:pt x="144" y="87"/>
                  </a:cubicBezTo>
                  <a:cubicBezTo>
                    <a:pt x="156" y="84"/>
                    <a:pt x="156" y="84"/>
                    <a:pt x="156" y="84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4" y="66"/>
                    <a:pt x="144" y="64"/>
                    <a:pt x="143" y="61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36" y="44"/>
                    <a:pt x="136" y="44"/>
                    <a:pt x="136" y="44"/>
                  </a:cubicBezTo>
                  <a:cubicBezTo>
                    <a:pt x="135" y="42"/>
                    <a:pt x="133" y="40"/>
                    <a:pt x="131" y="38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6" y="23"/>
                    <a:pt x="114" y="22"/>
                    <a:pt x="112" y="21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3" y="13"/>
                    <a:pt x="90" y="13"/>
                    <a:pt x="87" y="12"/>
                  </a:cubicBezTo>
                  <a:lnTo>
                    <a:pt x="84" y="0"/>
                  </a:lnTo>
                  <a:close/>
                  <a:moveTo>
                    <a:pt x="138" y="78"/>
                  </a:moveTo>
                  <a:cubicBezTo>
                    <a:pt x="138" y="111"/>
                    <a:pt x="111" y="137"/>
                    <a:pt x="78" y="137"/>
                  </a:cubicBezTo>
                  <a:cubicBezTo>
                    <a:pt x="45" y="137"/>
                    <a:pt x="19" y="111"/>
                    <a:pt x="19" y="78"/>
                  </a:cubicBezTo>
                  <a:cubicBezTo>
                    <a:pt x="19" y="45"/>
                    <a:pt x="45" y="18"/>
                    <a:pt x="78" y="18"/>
                  </a:cubicBezTo>
                  <a:cubicBezTo>
                    <a:pt x="111" y="18"/>
                    <a:pt x="138" y="45"/>
                    <a:pt x="138" y="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5"/>
            <p:cNvSpPr>
              <a:spLocks noEditPoints="1"/>
            </p:cNvSpPr>
            <p:nvPr/>
          </p:nvSpPr>
          <p:spPr bwMode="auto">
            <a:xfrm>
              <a:off x="2752" y="1492"/>
              <a:ext cx="255" cy="255"/>
            </a:xfrm>
            <a:custGeom>
              <a:avLst/>
              <a:gdLst>
                <a:gd name="T0" fmla="*/ 54 w 108"/>
                <a:gd name="T1" fmla="*/ 108 h 108"/>
                <a:gd name="T2" fmla="*/ 54 w 108"/>
                <a:gd name="T3" fmla="*/ 0 h 108"/>
                <a:gd name="T4" fmla="*/ 23 w 108"/>
                <a:gd name="T5" fmla="*/ 39 h 108"/>
                <a:gd name="T6" fmla="*/ 24 w 108"/>
                <a:gd name="T7" fmla="*/ 25 h 108"/>
                <a:gd name="T8" fmla="*/ 39 w 108"/>
                <a:gd name="T9" fmla="*/ 24 h 108"/>
                <a:gd name="T10" fmla="*/ 32 w 108"/>
                <a:gd name="T11" fmla="*/ 32 h 108"/>
                <a:gd name="T12" fmla="*/ 23 w 108"/>
                <a:gd name="T13" fmla="*/ 39 h 108"/>
                <a:gd name="T14" fmla="*/ 77 w 108"/>
                <a:gd name="T15" fmla="*/ 54 h 108"/>
                <a:gd name="T16" fmla="*/ 32 w 108"/>
                <a:gd name="T17" fmla="*/ 54 h 108"/>
                <a:gd name="T18" fmla="*/ 15 w 108"/>
                <a:gd name="T19" fmla="*/ 61 h 108"/>
                <a:gd name="T20" fmla="*/ 14 w 108"/>
                <a:gd name="T21" fmla="*/ 47 h 108"/>
                <a:gd name="T22" fmla="*/ 25 w 108"/>
                <a:gd name="T23" fmla="*/ 47 h 108"/>
                <a:gd name="T24" fmla="*/ 26 w 108"/>
                <a:gd name="T25" fmla="*/ 60 h 108"/>
                <a:gd name="T26" fmla="*/ 15 w 108"/>
                <a:gd name="T27" fmla="*/ 61 h 108"/>
                <a:gd name="T28" fmla="*/ 25 w 108"/>
                <a:gd name="T29" fmla="*/ 84 h 108"/>
                <a:gd name="T30" fmla="*/ 24 w 108"/>
                <a:gd name="T31" fmla="*/ 69 h 108"/>
                <a:gd name="T32" fmla="*/ 32 w 108"/>
                <a:gd name="T33" fmla="*/ 75 h 108"/>
                <a:gd name="T34" fmla="*/ 39 w 108"/>
                <a:gd name="T35" fmla="*/ 85 h 108"/>
                <a:gd name="T36" fmla="*/ 61 w 108"/>
                <a:gd name="T37" fmla="*/ 93 h 108"/>
                <a:gd name="T38" fmla="*/ 47 w 108"/>
                <a:gd name="T39" fmla="*/ 93 h 108"/>
                <a:gd name="T40" fmla="*/ 48 w 108"/>
                <a:gd name="T41" fmla="*/ 82 h 108"/>
                <a:gd name="T42" fmla="*/ 60 w 108"/>
                <a:gd name="T43" fmla="*/ 82 h 108"/>
                <a:gd name="T44" fmla="*/ 61 w 108"/>
                <a:gd name="T45" fmla="*/ 93 h 108"/>
                <a:gd name="T46" fmla="*/ 86 w 108"/>
                <a:gd name="T47" fmla="*/ 77 h 108"/>
                <a:gd name="T48" fmla="*/ 76 w 108"/>
                <a:gd name="T49" fmla="*/ 88 h 108"/>
                <a:gd name="T50" fmla="*/ 69 w 108"/>
                <a:gd name="T51" fmla="*/ 79 h 108"/>
                <a:gd name="T52" fmla="*/ 78 w 108"/>
                <a:gd name="T53" fmla="*/ 70 h 108"/>
                <a:gd name="T54" fmla="*/ 93 w 108"/>
                <a:gd name="T55" fmla="*/ 46 h 108"/>
                <a:gd name="T56" fmla="*/ 94 w 108"/>
                <a:gd name="T57" fmla="*/ 61 h 108"/>
                <a:gd name="T58" fmla="*/ 83 w 108"/>
                <a:gd name="T59" fmla="*/ 60 h 108"/>
                <a:gd name="T60" fmla="*/ 83 w 108"/>
                <a:gd name="T61" fmla="*/ 48 h 108"/>
                <a:gd name="T62" fmla="*/ 93 w 108"/>
                <a:gd name="T63" fmla="*/ 46 h 108"/>
                <a:gd name="T64" fmla="*/ 84 w 108"/>
                <a:gd name="T65" fmla="*/ 25 h 108"/>
                <a:gd name="T66" fmla="*/ 85 w 108"/>
                <a:gd name="T67" fmla="*/ 39 h 108"/>
                <a:gd name="T68" fmla="*/ 76 w 108"/>
                <a:gd name="T69" fmla="*/ 33 h 108"/>
                <a:gd name="T70" fmla="*/ 69 w 108"/>
                <a:gd name="T71" fmla="*/ 24 h 108"/>
                <a:gd name="T72" fmla="*/ 65 w 108"/>
                <a:gd name="T73" fmla="*/ 22 h 108"/>
                <a:gd name="T74" fmla="*/ 55 w 108"/>
                <a:gd name="T75" fmla="*/ 24 h 108"/>
                <a:gd name="T76" fmla="*/ 43 w 108"/>
                <a:gd name="T77" fmla="*/ 22 h 108"/>
                <a:gd name="T78" fmla="*/ 54 w 108"/>
                <a:gd name="T79" fmla="*/ 13 h 108"/>
                <a:gd name="T80" fmla="*/ 65 w 108"/>
                <a:gd name="T81" fmla="*/ 2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8" h="108">
                  <a:moveTo>
                    <a:pt x="0" y="54"/>
                  </a:moveTo>
                  <a:cubicBezTo>
                    <a:pt x="0" y="84"/>
                    <a:pt x="24" y="108"/>
                    <a:pt x="54" y="108"/>
                  </a:cubicBez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lose/>
                  <a:moveTo>
                    <a:pt x="23" y="39"/>
                  </a:moveTo>
                  <a:cubicBezTo>
                    <a:pt x="18" y="35"/>
                    <a:pt x="20" y="31"/>
                    <a:pt x="20" y="31"/>
                  </a:cubicBezTo>
                  <a:cubicBezTo>
                    <a:pt x="20" y="31"/>
                    <a:pt x="22" y="28"/>
                    <a:pt x="24" y="25"/>
                  </a:cubicBezTo>
                  <a:cubicBezTo>
                    <a:pt x="28" y="22"/>
                    <a:pt x="30" y="21"/>
                    <a:pt x="30" y="21"/>
                  </a:cubicBezTo>
                  <a:cubicBezTo>
                    <a:pt x="30" y="21"/>
                    <a:pt x="34" y="18"/>
                    <a:pt x="39" y="24"/>
                  </a:cubicBezTo>
                  <a:cubicBezTo>
                    <a:pt x="42" y="28"/>
                    <a:pt x="38" y="29"/>
                    <a:pt x="38" y="29"/>
                  </a:cubicBezTo>
                  <a:cubicBezTo>
                    <a:pt x="38" y="29"/>
                    <a:pt x="36" y="29"/>
                    <a:pt x="32" y="32"/>
                  </a:cubicBezTo>
                  <a:cubicBezTo>
                    <a:pt x="29" y="36"/>
                    <a:pt x="29" y="38"/>
                    <a:pt x="29" y="38"/>
                  </a:cubicBezTo>
                  <a:cubicBezTo>
                    <a:pt x="29" y="38"/>
                    <a:pt x="27" y="42"/>
                    <a:pt x="23" y="39"/>
                  </a:cubicBezTo>
                  <a:close/>
                  <a:moveTo>
                    <a:pt x="55" y="32"/>
                  </a:moveTo>
                  <a:cubicBezTo>
                    <a:pt x="67" y="32"/>
                    <a:pt x="77" y="42"/>
                    <a:pt x="77" y="54"/>
                  </a:cubicBezTo>
                  <a:cubicBezTo>
                    <a:pt x="77" y="66"/>
                    <a:pt x="67" y="76"/>
                    <a:pt x="55" y="76"/>
                  </a:cubicBezTo>
                  <a:cubicBezTo>
                    <a:pt x="42" y="76"/>
                    <a:pt x="32" y="66"/>
                    <a:pt x="32" y="54"/>
                  </a:cubicBezTo>
                  <a:cubicBezTo>
                    <a:pt x="32" y="42"/>
                    <a:pt x="42" y="32"/>
                    <a:pt x="55" y="32"/>
                  </a:cubicBezTo>
                  <a:close/>
                  <a:moveTo>
                    <a:pt x="15" y="61"/>
                  </a:moveTo>
                  <a:cubicBezTo>
                    <a:pt x="15" y="61"/>
                    <a:pt x="13" y="58"/>
                    <a:pt x="13" y="54"/>
                  </a:cubicBezTo>
                  <a:cubicBezTo>
                    <a:pt x="13" y="49"/>
                    <a:pt x="14" y="47"/>
                    <a:pt x="14" y="47"/>
                  </a:cubicBezTo>
                  <a:cubicBezTo>
                    <a:pt x="14" y="47"/>
                    <a:pt x="16" y="42"/>
                    <a:pt x="23" y="43"/>
                  </a:cubicBezTo>
                  <a:cubicBezTo>
                    <a:pt x="28" y="43"/>
                    <a:pt x="25" y="47"/>
                    <a:pt x="25" y="47"/>
                  </a:cubicBezTo>
                  <a:cubicBezTo>
                    <a:pt x="25" y="47"/>
                    <a:pt x="24" y="49"/>
                    <a:pt x="24" y="53"/>
                  </a:cubicBezTo>
                  <a:cubicBezTo>
                    <a:pt x="24" y="58"/>
                    <a:pt x="26" y="60"/>
                    <a:pt x="26" y="60"/>
                  </a:cubicBezTo>
                  <a:cubicBezTo>
                    <a:pt x="26" y="60"/>
                    <a:pt x="28" y="64"/>
                    <a:pt x="23" y="65"/>
                  </a:cubicBezTo>
                  <a:cubicBezTo>
                    <a:pt x="16" y="66"/>
                    <a:pt x="15" y="61"/>
                    <a:pt x="15" y="61"/>
                  </a:cubicBezTo>
                  <a:close/>
                  <a:moveTo>
                    <a:pt x="31" y="88"/>
                  </a:moveTo>
                  <a:cubicBezTo>
                    <a:pt x="31" y="88"/>
                    <a:pt x="27" y="86"/>
                    <a:pt x="25" y="84"/>
                  </a:cubicBezTo>
                  <a:cubicBezTo>
                    <a:pt x="21" y="80"/>
                    <a:pt x="20" y="78"/>
                    <a:pt x="20" y="78"/>
                  </a:cubicBezTo>
                  <a:cubicBezTo>
                    <a:pt x="20" y="78"/>
                    <a:pt x="18" y="74"/>
                    <a:pt x="24" y="69"/>
                  </a:cubicBezTo>
                  <a:cubicBezTo>
                    <a:pt x="28" y="66"/>
                    <a:pt x="29" y="70"/>
                    <a:pt x="29" y="70"/>
                  </a:cubicBezTo>
                  <a:cubicBezTo>
                    <a:pt x="29" y="70"/>
                    <a:pt x="29" y="72"/>
                    <a:pt x="32" y="75"/>
                  </a:cubicBezTo>
                  <a:cubicBezTo>
                    <a:pt x="35" y="79"/>
                    <a:pt x="37" y="79"/>
                    <a:pt x="37" y="79"/>
                  </a:cubicBezTo>
                  <a:cubicBezTo>
                    <a:pt x="37" y="79"/>
                    <a:pt x="42" y="81"/>
                    <a:pt x="39" y="85"/>
                  </a:cubicBezTo>
                  <a:cubicBezTo>
                    <a:pt x="35" y="90"/>
                    <a:pt x="31" y="88"/>
                    <a:pt x="31" y="88"/>
                  </a:cubicBezTo>
                  <a:close/>
                  <a:moveTo>
                    <a:pt x="61" y="93"/>
                  </a:moveTo>
                  <a:cubicBezTo>
                    <a:pt x="61" y="93"/>
                    <a:pt x="58" y="95"/>
                    <a:pt x="54" y="95"/>
                  </a:cubicBezTo>
                  <a:cubicBezTo>
                    <a:pt x="49" y="95"/>
                    <a:pt x="47" y="93"/>
                    <a:pt x="47" y="93"/>
                  </a:cubicBezTo>
                  <a:cubicBezTo>
                    <a:pt x="47" y="93"/>
                    <a:pt x="43" y="92"/>
                    <a:pt x="43" y="85"/>
                  </a:cubicBezTo>
                  <a:cubicBezTo>
                    <a:pt x="43" y="80"/>
                    <a:pt x="48" y="82"/>
                    <a:pt x="48" y="82"/>
                  </a:cubicBezTo>
                  <a:cubicBezTo>
                    <a:pt x="48" y="82"/>
                    <a:pt x="49" y="83"/>
                    <a:pt x="54" y="83"/>
                  </a:cubicBezTo>
                  <a:cubicBezTo>
                    <a:pt x="58" y="84"/>
                    <a:pt x="60" y="82"/>
                    <a:pt x="60" y="82"/>
                  </a:cubicBezTo>
                  <a:cubicBezTo>
                    <a:pt x="60" y="82"/>
                    <a:pt x="64" y="80"/>
                    <a:pt x="65" y="85"/>
                  </a:cubicBezTo>
                  <a:cubicBezTo>
                    <a:pt x="66" y="92"/>
                    <a:pt x="61" y="93"/>
                    <a:pt x="61" y="93"/>
                  </a:cubicBezTo>
                  <a:close/>
                  <a:moveTo>
                    <a:pt x="83" y="69"/>
                  </a:moveTo>
                  <a:cubicBezTo>
                    <a:pt x="88" y="73"/>
                    <a:pt x="86" y="77"/>
                    <a:pt x="86" y="77"/>
                  </a:cubicBezTo>
                  <a:cubicBezTo>
                    <a:pt x="86" y="77"/>
                    <a:pt x="85" y="81"/>
                    <a:pt x="82" y="83"/>
                  </a:cubicBezTo>
                  <a:cubicBezTo>
                    <a:pt x="79" y="87"/>
                    <a:pt x="76" y="88"/>
                    <a:pt x="76" y="88"/>
                  </a:cubicBezTo>
                  <a:cubicBezTo>
                    <a:pt x="76" y="88"/>
                    <a:pt x="73" y="90"/>
                    <a:pt x="68" y="84"/>
                  </a:cubicBezTo>
                  <a:cubicBezTo>
                    <a:pt x="64" y="80"/>
                    <a:pt x="69" y="79"/>
                    <a:pt x="69" y="79"/>
                  </a:cubicBezTo>
                  <a:cubicBezTo>
                    <a:pt x="69" y="79"/>
                    <a:pt x="71" y="79"/>
                    <a:pt x="74" y="76"/>
                  </a:cubicBezTo>
                  <a:cubicBezTo>
                    <a:pt x="77" y="73"/>
                    <a:pt x="78" y="70"/>
                    <a:pt x="78" y="70"/>
                  </a:cubicBezTo>
                  <a:cubicBezTo>
                    <a:pt x="78" y="70"/>
                    <a:pt x="79" y="66"/>
                    <a:pt x="83" y="69"/>
                  </a:cubicBezTo>
                  <a:close/>
                  <a:moveTo>
                    <a:pt x="93" y="46"/>
                  </a:moveTo>
                  <a:cubicBezTo>
                    <a:pt x="93" y="46"/>
                    <a:pt x="95" y="50"/>
                    <a:pt x="95" y="54"/>
                  </a:cubicBezTo>
                  <a:cubicBezTo>
                    <a:pt x="95" y="58"/>
                    <a:pt x="94" y="61"/>
                    <a:pt x="94" y="61"/>
                  </a:cubicBezTo>
                  <a:cubicBezTo>
                    <a:pt x="94" y="61"/>
                    <a:pt x="93" y="65"/>
                    <a:pt x="85" y="65"/>
                  </a:cubicBezTo>
                  <a:cubicBezTo>
                    <a:pt x="80" y="64"/>
                    <a:pt x="83" y="60"/>
                    <a:pt x="83" y="60"/>
                  </a:cubicBezTo>
                  <a:cubicBezTo>
                    <a:pt x="83" y="60"/>
                    <a:pt x="84" y="59"/>
                    <a:pt x="84" y="54"/>
                  </a:cubicBezTo>
                  <a:cubicBezTo>
                    <a:pt x="84" y="50"/>
                    <a:pt x="83" y="48"/>
                    <a:pt x="83" y="48"/>
                  </a:cubicBezTo>
                  <a:cubicBezTo>
                    <a:pt x="83" y="48"/>
                    <a:pt x="80" y="44"/>
                    <a:pt x="85" y="43"/>
                  </a:cubicBezTo>
                  <a:cubicBezTo>
                    <a:pt x="92" y="42"/>
                    <a:pt x="93" y="46"/>
                    <a:pt x="93" y="46"/>
                  </a:cubicBezTo>
                  <a:close/>
                  <a:moveTo>
                    <a:pt x="77" y="20"/>
                  </a:moveTo>
                  <a:cubicBezTo>
                    <a:pt x="77" y="20"/>
                    <a:pt x="81" y="22"/>
                    <a:pt x="84" y="25"/>
                  </a:cubicBezTo>
                  <a:cubicBezTo>
                    <a:pt x="87" y="28"/>
                    <a:pt x="88" y="30"/>
                    <a:pt x="88" y="30"/>
                  </a:cubicBezTo>
                  <a:cubicBezTo>
                    <a:pt x="88" y="30"/>
                    <a:pt x="90" y="34"/>
                    <a:pt x="85" y="39"/>
                  </a:cubicBezTo>
                  <a:cubicBezTo>
                    <a:pt x="81" y="43"/>
                    <a:pt x="80" y="38"/>
                    <a:pt x="80" y="38"/>
                  </a:cubicBezTo>
                  <a:cubicBezTo>
                    <a:pt x="80" y="38"/>
                    <a:pt x="79" y="36"/>
                    <a:pt x="76" y="33"/>
                  </a:cubicBezTo>
                  <a:cubicBezTo>
                    <a:pt x="73" y="30"/>
                    <a:pt x="71" y="29"/>
                    <a:pt x="71" y="29"/>
                  </a:cubicBezTo>
                  <a:cubicBezTo>
                    <a:pt x="71" y="29"/>
                    <a:pt x="66" y="28"/>
                    <a:pt x="69" y="24"/>
                  </a:cubicBezTo>
                  <a:cubicBezTo>
                    <a:pt x="73" y="18"/>
                    <a:pt x="77" y="20"/>
                    <a:pt x="77" y="20"/>
                  </a:cubicBezTo>
                  <a:close/>
                  <a:moveTo>
                    <a:pt x="65" y="22"/>
                  </a:moveTo>
                  <a:cubicBezTo>
                    <a:pt x="65" y="28"/>
                    <a:pt x="61" y="25"/>
                    <a:pt x="61" y="25"/>
                  </a:cubicBezTo>
                  <a:cubicBezTo>
                    <a:pt x="61" y="25"/>
                    <a:pt x="59" y="24"/>
                    <a:pt x="55" y="24"/>
                  </a:cubicBezTo>
                  <a:cubicBezTo>
                    <a:pt x="50" y="24"/>
                    <a:pt x="48" y="25"/>
                    <a:pt x="48" y="25"/>
                  </a:cubicBezTo>
                  <a:cubicBezTo>
                    <a:pt x="48" y="25"/>
                    <a:pt x="44" y="27"/>
                    <a:pt x="43" y="22"/>
                  </a:cubicBezTo>
                  <a:cubicBezTo>
                    <a:pt x="42" y="16"/>
                    <a:pt x="47" y="15"/>
                    <a:pt x="47" y="15"/>
                  </a:cubicBezTo>
                  <a:cubicBezTo>
                    <a:pt x="47" y="15"/>
                    <a:pt x="50" y="13"/>
                    <a:pt x="54" y="13"/>
                  </a:cubicBezTo>
                  <a:cubicBezTo>
                    <a:pt x="59" y="13"/>
                    <a:pt x="61" y="14"/>
                    <a:pt x="61" y="14"/>
                  </a:cubicBezTo>
                  <a:cubicBezTo>
                    <a:pt x="61" y="14"/>
                    <a:pt x="65" y="15"/>
                    <a:pt x="65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0" name="Group 30"/>
          <p:cNvGrpSpPr>
            <a:grpSpLocks noChangeAspect="1"/>
          </p:cNvGrpSpPr>
          <p:nvPr/>
        </p:nvGrpSpPr>
        <p:grpSpPr bwMode="auto">
          <a:xfrm>
            <a:off x="1468569" y="142789"/>
            <a:ext cx="862013" cy="862013"/>
            <a:chOff x="2608" y="1348"/>
            <a:chExt cx="543" cy="543"/>
          </a:xfrm>
          <a:solidFill>
            <a:srgbClr val="D7B768"/>
          </a:solidFill>
        </p:grpSpPr>
        <p:sp>
          <p:nvSpPr>
            <p:cNvPr id="101" name="Freeform 31"/>
            <p:cNvSpPr>
              <a:spLocks noEditPoints="1"/>
            </p:cNvSpPr>
            <p:nvPr/>
          </p:nvSpPr>
          <p:spPr bwMode="auto">
            <a:xfrm>
              <a:off x="2608" y="1348"/>
              <a:ext cx="543" cy="543"/>
            </a:xfrm>
            <a:custGeom>
              <a:avLst/>
              <a:gdLst>
                <a:gd name="T0" fmla="*/ 164 w 230"/>
                <a:gd name="T1" fmla="*/ 220 h 230"/>
                <a:gd name="T2" fmla="*/ 171 w 230"/>
                <a:gd name="T3" fmla="*/ 195 h 230"/>
                <a:gd name="T4" fmla="*/ 201 w 230"/>
                <a:gd name="T5" fmla="*/ 193 h 230"/>
                <a:gd name="T6" fmla="*/ 197 w 230"/>
                <a:gd name="T7" fmla="*/ 168 h 230"/>
                <a:gd name="T8" fmla="*/ 224 w 230"/>
                <a:gd name="T9" fmla="*/ 155 h 230"/>
                <a:gd name="T10" fmla="*/ 211 w 230"/>
                <a:gd name="T11" fmla="*/ 131 h 230"/>
                <a:gd name="T12" fmla="*/ 230 w 230"/>
                <a:gd name="T13" fmla="*/ 108 h 230"/>
                <a:gd name="T14" fmla="*/ 210 w 230"/>
                <a:gd name="T15" fmla="*/ 95 h 230"/>
                <a:gd name="T16" fmla="*/ 220 w 230"/>
                <a:gd name="T17" fmla="*/ 67 h 230"/>
                <a:gd name="T18" fmla="*/ 195 w 230"/>
                <a:gd name="T19" fmla="*/ 60 h 230"/>
                <a:gd name="T20" fmla="*/ 194 w 230"/>
                <a:gd name="T21" fmla="*/ 30 h 230"/>
                <a:gd name="T22" fmla="*/ 168 w 230"/>
                <a:gd name="T23" fmla="*/ 33 h 230"/>
                <a:gd name="T24" fmla="*/ 155 w 230"/>
                <a:gd name="T25" fmla="*/ 7 h 230"/>
                <a:gd name="T26" fmla="*/ 133 w 230"/>
                <a:gd name="T27" fmla="*/ 19 h 230"/>
                <a:gd name="T28" fmla="*/ 111 w 230"/>
                <a:gd name="T29" fmla="*/ 0 h 230"/>
                <a:gd name="T30" fmla="*/ 94 w 230"/>
                <a:gd name="T31" fmla="*/ 19 h 230"/>
                <a:gd name="T32" fmla="*/ 67 w 230"/>
                <a:gd name="T33" fmla="*/ 10 h 230"/>
                <a:gd name="T34" fmla="*/ 58 w 230"/>
                <a:gd name="T35" fmla="*/ 35 h 230"/>
                <a:gd name="T36" fmla="*/ 30 w 230"/>
                <a:gd name="T37" fmla="*/ 37 h 230"/>
                <a:gd name="T38" fmla="*/ 32 w 230"/>
                <a:gd name="T39" fmla="*/ 62 h 230"/>
                <a:gd name="T40" fmla="*/ 7 w 230"/>
                <a:gd name="T41" fmla="*/ 75 h 230"/>
                <a:gd name="T42" fmla="*/ 18 w 230"/>
                <a:gd name="T43" fmla="*/ 100 h 230"/>
                <a:gd name="T44" fmla="*/ 0 w 230"/>
                <a:gd name="T45" fmla="*/ 122 h 230"/>
                <a:gd name="T46" fmla="*/ 19 w 230"/>
                <a:gd name="T47" fmla="*/ 137 h 230"/>
                <a:gd name="T48" fmla="*/ 10 w 230"/>
                <a:gd name="T49" fmla="*/ 164 h 230"/>
                <a:gd name="T50" fmla="*/ 34 w 230"/>
                <a:gd name="T51" fmla="*/ 172 h 230"/>
                <a:gd name="T52" fmla="*/ 37 w 230"/>
                <a:gd name="T53" fmla="*/ 200 h 230"/>
                <a:gd name="T54" fmla="*/ 62 w 230"/>
                <a:gd name="T55" fmla="*/ 198 h 230"/>
                <a:gd name="T56" fmla="*/ 75 w 230"/>
                <a:gd name="T57" fmla="*/ 223 h 230"/>
                <a:gd name="T58" fmla="*/ 97 w 230"/>
                <a:gd name="T59" fmla="*/ 212 h 230"/>
                <a:gd name="T60" fmla="*/ 119 w 230"/>
                <a:gd name="T61" fmla="*/ 230 h 230"/>
                <a:gd name="T62" fmla="*/ 136 w 230"/>
                <a:gd name="T63" fmla="*/ 211 h 230"/>
                <a:gd name="T64" fmla="*/ 30 w 230"/>
                <a:gd name="T65" fmla="*/ 147 h 230"/>
                <a:gd name="T66" fmla="*/ 199 w 230"/>
                <a:gd name="T67" fmla="*/ 84 h 230"/>
                <a:gd name="T68" fmla="*/ 30 w 230"/>
                <a:gd name="T69" fmla="*/ 14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0" h="230">
                  <a:moveTo>
                    <a:pt x="147" y="226"/>
                  </a:moveTo>
                  <a:cubicBezTo>
                    <a:pt x="164" y="220"/>
                    <a:pt x="164" y="220"/>
                    <a:pt x="164" y="220"/>
                  </a:cubicBezTo>
                  <a:cubicBezTo>
                    <a:pt x="162" y="201"/>
                    <a:pt x="162" y="201"/>
                    <a:pt x="162" y="201"/>
                  </a:cubicBezTo>
                  <a:cubicBezTo>
                    <a:pt x="165" y="199"/>
                    <a:pt x="168" y="197"/>
                    <a:pt x="171" y="195"/>
                  </a:cubicBezTo>
                  <a:cubicBezTo>
                    <a:pt x="187" y="205"/>
                    <a:pt x="187" y="205"/>
                    <a:pt x="187" y="205"/>
                  </a:cubicBezTo>
                  <a:cubicBezTo>
                    <a:pt x="201" y="193"/>
                    <a:pt x="201" y="193"/>
                    <a:pt x="201" y="193"/>
                  </a:cubicBezTo>
                  <a:cubicBezTo>
                    <a:pt x="191" y="176"/>
                    <a:pt x="191" y="176"/>
                    <a:pt x="191" y="176"/>
                  </a:cubicBezTo>
                  <a:cubicBezTo>
                    <a:pt x="193" y="173"/>
                    <a:pt x="195" y="171"/>
                    <a:pt x="197" y="168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24" y="155"/>
                    <a:pt x="224" y="155"/>
                    <a:pt x="224" y="155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39"/>
                    <a:pt x="210" y="135"/>
                    <a:pt x="211" y="131"/>
                  </a:cubicBezTo>
                  <a:cubicBezTo>
                    <a:pt x="230" y="127"/>
                    <a:pt x="230" y="127"/>
                    <a:pt x="230" y="127"/>
                  </a:cubicBezTo>
                  <a:cubicBezTo>
                    <a:pt x="230" y="108"/>
                    <a:pt x="230" y="108"/>
                    <a:pt x="230" y="108"/>
                  </a:cubicBezTo>
                  <a:cubicBezTo>
                    <a:pt x="211" y="103"/>
                    <a:pt x="211" y="103"/>
                    <a:pt x="211" y="103"/>
                  </a:cubicBezTo>
                  <a:cubicBezTo>
                    <a:pt x="211" y="100"/>
                    <a:pt x="211" y="97"/>
                    <a:pt x="210" y="95"/>
                  </a:cubicBezTo>
                  <a:cubicBezTo>
                    <a:pt x="226" y="84"/>
                    <a:pt x="226" y="84"/>
                    <a:pt x="226" y="84"/>
                  </a:cubicBezTo>
                  <a:cubicBezTo>
                    <a:pt x="220" y="67"/>
                    <a:pt x="220" y="67"/>
                    <a:pt x="220" y="67"/>
                  </a:cubicBezTo>
                  <a:cubicBezTo>
                    <a:pt x="200" y="68"/>
                    <a:pt x="200" y="68"/>
                    <a:pt x="200" y="68"/>
                  </a:cubicBezTo>
                  <a:cubicBezTo>
                    <a:pt x="199" y="66"/>
                    <a:pt x="197" y="63"/>
                    <a:pt x="195" y="60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194" y="30"/>
                    <a:pt x="194" y="30"/>
                    <a:pt x="194" y="30"/>
                  </a:cubicBezTo>
                  <a:cubicBezTo>
                    <a:pt x="176" y="40"/>
                    <a:pt x="176" y="40"/>
                    <a:pt x="176" y="40"/>
                  </a:cubicBezTo>
                  <a:cubicBezTo>
                    <a:pt x="174" y="37"/>
                    <a:pt x="171" y="35"/>
                    <a:pt x="168" y="33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55" y="7"/>
                    <a:pt x="155" y="7"/>
                    <a:pt x="155" y="7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0" y="21"/>
                    <a:pt x="136" y="20"/>
                    <a:pt x="133" y="19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2" y="18"/>
                    <a:pt x="98" y="19"/>
                    <a:pt x="94" y="19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5" y="31"/>
                    <a:pt x="62" y="33"/>
                    <a:pt x="58" y="3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6" y="56"/>
                    <a:pt x="34" y="59"/>
                    <a:pt x="32" y="62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19" y="91"/>
                    <a:pt x="18" y="95"/>
                    <a:pt x="18" y="10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17" y="130"/>
                    <a:pt x="18" y="133"/>
                    <a:pt x="19" y="137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28" y="162"/>
                    <a:pt x="28" y="162"/>
                    <a:pt x="28" y="162"/>
                  </a:cubicBezTo>
                  <a:cubicBezTo>
                    <a:pt x="30" y="165"/>
                    <a:pt x="32" y="169"/>
                    <a:pt x="34" y="172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37" y="200"/>
                    <a:pt x="37" y="200"/>
                    <a:pt x="37" y="200"/>
                  </a:cubicBezTo>
                  <a:cubicBezTo>
                    <a:pt x="52" y="191"/>
                    <a:pt x="52" y="191"/>
                    <a:pt x="52" y="191"/>
                  </a:cubicBezTo>
                  <a:cubicBezTo>
                    <a:pt x="56" y="194"/>
                    <a:pt x="59" y="196"/>
                    <a:pt x="62" y="198"/>
                  </a:cubicBezTo>
                  <a:cubicBezTo>
                    <a:pt x="59" y="216"/>
                    <a:pt x="59" y="216"/>
                    <a:pt x="59" y="216"/>
                  </a:cubicBezTo>
                  <a:cubicBezTo>
                    <a:pt x="75" y="223"/>
                    <a:pt x="75" y="223"/>
                    <a:pt x="75" y="223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90" y="210"/>
                    <a:pt x="94" y="211"/>
                    <a:pt x="97" y="212"/>
                  </a:cubicBezTo>
                  <a:cubicBezTo>
                    <a:pt x="101" y="230"/>
                    <a:pt x="101" y="230"/>
                    <a:pt x="101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24" y="213"/>
                    <a:pt x="124" y="213"/>
                    <a:pt x="124" y="213"/>
                  </a:cubicBezTo>
                  <a:cubicBezTo>
                    <a:pt x="128" y="212"/>
                    <a:pt x="132" y="212"/>
                    <a:pt x="136" y="211"/>
                  </a:cubicBezTo>
                  <a:lnTo>
                    <a:pt x="147" y="226"/>
                  </a:lnTo>
                  <a:close/>
                  <a:moveTo>
                    <a:pt x="30" y="147"/>
                  </a:moveTo>
                  <a:cubicBezTo>
                    <a:pt x="12" y="100"/>
                    <a:pt x="36" y="48"/>
                    <a:pt x="83" y="31"/>
                  </a:cubicBezTo>
                  <a:cubicBezTo>
                    <a:pt x="129" y="14"/>
                    <a:pt x="181" y="37"/>
                    <a:pt x="199" y="84"/>
                  </a:cubicBezTo>
                  <a:cubicBezTo>
                    <a:pt x="216" y="131"/>
                    <a:pt x="192" y="182"/>
                    <a:pt x="146" y="200"/>
                  </a:cubicBezTo>
                  <a:cubicBezTo>
                    <a:pt x="99" y="217"/>
                    <a:pt x="47" y="193"/>
                    <a:pt x="3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32"/>
            <p:cNvSpPr>
              <a:spLocks noEditPoints="1"/>
            </p:cNvSpPr>
            <p:nvPr/>
          </p:nvSpPr>
          <p:spPr bwMode="auto">
            <a:xfrm>
              <a:off x="2650" y="1393"/>
              <a:ext cx="454" cy="456"/>
            </a:xfrm>
            <a:custGeom>
              <a:avLst/>
              <a:gdLst>
                <a:gd name="T0" fmla="*/ 176 w 192"/>
                <a:gd name="T1" fmla="*/ 67 h 193"/>
                <a:gd name="T2" fmla="*/ 67 w 192"/>
                <a:gd name="T3" fmla="*/ 17 h 193"/>
                <a:gd name="T4" fmla="*/ 16 w 192"/>
                <a:gd name="T5" fmla="*/ 126 h 193"/>
                <a:gd name="T6" fmla="*/ 126 w 192"/>
                <a:gd name="T7" fmla="*/ 176 h 193"/>
                <a:gd name="T8" fmla="*/ 176 w 192"/>
                <a:gd name="T9" fmla="*/ 67 h 193"/>
                <a:gd name="T10" fmla="*/ 86 w 192"/>
                <a:gd name="T11" fmla="*/ 22 h 193"/>
                <a:gd name="T12" fmla="*/ 160 w 192"/>
                <a:gd name="T13" fmla="*/ 57 h 193"/>
                <a:gd name="T14" fmla="*/ 157 w 192"/>
                <a:gd name="T15" fmla="*/ 66 h 193"/>
                <a:gd name="T16" fmla="*/ 116 w 192"/>
                <a:gd name="T17" fmla="*/ 82 h 193"/>
                <a:gd name="T18" fmla="*/ 94 w 192"/>
                <a:gd name="T19" fmla="*/ 72 h 193"/>
                <a:gd name="T20" fmla="*/ 79 w 192"/>
                <a:gd name="T21" fmla="*/ 32 h 193"/>
                <a:gd name="T22" fmla="*/ 86 w 192"/>
                <a:gd name="T23" fmla="*/ 22 h 193"/>
                <a:gd name="T24" fmla="*/ 32 w 192"/>
                <a:gd name="T25" fmla="*/ 113 h 193"/>
                <a:gd name="T26" fmla="*/ 22 w 192"/>
                <a:gd name="T27" fmla="*/ 106 h 193"/>
                <a:gd name="T28" fmla="*/ 57 w 192"/>
                <a:gd name="T29" fmla="*/ 33 h 193"/>
                <a:gd name="T30" fmla="*/ 67 w 192"/>
                <a:gd name="T31" fmla="*/ 37 h 193"/>
                <a:gd name="T32" fmla="*/ 82 w 192"/>
                <a:gd name="T33" fmla="*/ 77 h 193"/>
                <a:gd name="T34" fmla="*/ 72 w 192"/>
                <a:gd name="T35" fmla="*/ 98 h 193"/>
                <a:gd name="T36" fmla="*/ 32 w 192"/>
                <a:gd name="T37" fmla="*/ 113 h 193"/>
                <a:gd name="T38" fmla="*/ 91 w 192"/>
                <a:gd name="T39" fmla="*/ 82 h 193"/>
                <a:gd name="T40" fmla="*/ 111 w 192"/>
                <a:gd name="T41" fmla="*/ 91 h 193"/>
                <a:gd name="T42" fmla="*/ 102 w 192"/>
                <a:gd name="T43" fmla="*/ 111 h 193"/>
                <a:gd name="T44" fmla="*/ 82 w 192"/>
                <a:gd name="T45" fmla="*/ 102 h 193"/>
                <a:gd name="T46" fmla="*/ 91 w 192"/>
                <a:gd name="T47" fmla="*/ 82 h 193"/>
                <a:gd name="T48" fmla="*/ 107 w 192"/>
                <a:gd name="T49" fmla="*/ 171 h 193"/>
                <a:gd name="T50" fmla="*/ 33 w 192"/>
                <a:gd name="T51" fmla="*/ 138 h 193"/>
                <a:gd name="T52" fmla="*/ 38 w 192"/>
                <a:gd name="T53" fmla="*/ 125 h 193"/>
                <a:gd name="T54" fmla="*/ 76 w 192"/>
                <a:gd name="T55" fmla="*/ 111 h 193"/>
                <a:gd name="T56" fmla="*/ 98 w 192"/>
                <a:gd name="T57" fmla="*/ 121 h 193"/>
                <a:gd name="T58" fmla="*/ 112 w 192"/>
                <a:gd name="T59" fmla="*/ 158 h 193"/>
                <a:gd name="T60" fmla="*/ 107 w 192"/>
                <a:gd name="T61" fmla="*/ 171 h 193"/>
                <a:gd name="T62" fmla="*/ 125 w 192"/>
                <a:gd name="T63" fmla="*/ 155 h 193"/>
                <a:gd name="T64" fmla="*/ 111 w 192"/>
                <a:gd name="T65" fmla="*/ 116 h 193"/>
                <a:gd name="T66" fmla="*/ 121 w 192"/>
                <a:gd name="T67" fmla="*/ 94 h 193"/>
                <a:gd name="T68" fmla="*/ 161 w 192"/>
                <a:gd name="T69" fmla="*/ 79 h 193"/>
                <a:gd name="T70" fmla="*/ 170 w 192"/>
                <a:gd name="T71" fmla="*/ 84 h 193"/>
                <a:gd name="T72" fmla="*/ 137 w 192"/>
                <a:gd name="T73" fmla="*/ 160 h 193"/>
                <a:gd name="T74" fmla="*/ 125 w 192"/>
                <a:gd name="T75" fmla="*/ 15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93">
                  <a:moveTo>
                    <a:pt x="176" y="67"/>
                  </a:moveTo>
                  <a:cubicBezTo>
                    <a:pt x="160" y="23"/>
                    <a:pt x="111" y="0"/>
                    <a:pt x="67" y="17"/>
                  </a:cubicBezTo>
                  <a:cubicBezTo>
                    <a:pt x="22" y="33"/>
                    <a:pt x="0" y="82"/>
                    <a:pt x="16" y="126"/>
                  </a:cubicBezTo>
                  <a:cubicBezTo>
                    <a:pt x="33" y="170"/>
                    <a:pt x="82" y="193"/>
                    <a:pt x="126" y="176"/>
                  </a:cubicBezTo>
                  <a:cubicBezTo>
                    <a:pt x="170" y="160"/>
                    <a:pt x="192" y="111"/>
                    <a:pt x="176" y="67"/>
                  </a:cubicBezTo>
                  <a:close/>
                  <a:moveTo>
                    <a:pt x="86" y="22"/>
                  </a:moveTo>
                  <a:cubicBezTo>
                    <a:pt x="115" y="18"/>
                    <a:pt x="145" y="32"/>
                    <a:pt x="160" y="57"/>
                  </a:cubicBezTo>
                  <a:cubicBezTo>
                    <a:pt x="162" y="60"/>
                    <a:pt x="162" y="65"/>
                    <a:pt x="157" y="66"/>
                  </a:cubicBezTo>
                  <a:cubicBezTo>
                    <a:pt x="152" y="68"/>
                    <a:pt x="116" y="82"/>
                    <a:pt x="116" y="82"/>
                  </a:cubicBezTo>
                  <a:cubicBezTo>
                    <a:pt x="111" y="75"/>
                    <a:pt x="103" y="71"/>
                    <a:pt x="94" y="72"/>
                  </a:cubicBezTo>
                  <a:cubicBezTo>
                    <a:pt x="94" y="72"/>
                    <a:pt x="82" y="38"/>
                    <a:pt x="79" y="32"/>
                  </a:cubicBezTo>
                  <a:cubicBezTo>
                    <a:pt x="77" y="25"/>
                    <a:pt x="80" y="23"/>
                    <a:pt x="86" y="22"/>
                  </a:cubicBezTo>
                  <a:close/>
                  <a:moveTo>
                    <a:pt x="32" y="113"/>
                  </a:moveTo>
                  <a:cubicBezTo>
                    <a:pt x="26" y="115"/>
                    <a:pt x="22" y="111"/>
                    <a:pt x="22" y="106"/>
                  </a:cubicBezTo>
                  <a:cubicBezTo>
                    <a:pt x="18" y="77"/>
                    <a:pt x="32" y="48"/>
                    <a:pt x="57" y="33"/>
                  </a:cubicBezTo>
                  <a:cubicBezTo>
                    <a:pt x="61" y="30"/>
                    <a:pt x="65" y="32"/>
                    <a:pt x="67" y="37"/>
                  </a:cubicBezTo>
                  <a:cubicBezTo>
                    <a:pt x="69" y="42"/>
                    <a:pt x="82" y="77"/>
                    <a:pt x="82" y="77"/>
                  </a:cubicBezTo>
                  <a:cubicBezTo>
                    <a:pt x="75" y="81"/>
                    <a:pt x="71" y="90"/>
                    <a:pt x="72" y="98"/>
                  </a:cubicBezTo>
                  <a:cubicBezTo>
                    <a:pt x="72" y="98"/>
                    <a:pt x="38" y="111"/>
                    <a:pt x="32" y="113"/>
                  </a:cubicBezTo>
                  <a:close/>
                  <a:moveTo>
                    <a:pt x="91" y="82"/>
                  </a:moveTo>
                  <a:cubicBezTo>
                    <a:pt x="99" y="79"/>
                    <a:pt x="108" y="83"/>
                    <a:pt x="111" y="91"/>
                  </a:cubicBezTo>
                  <a:cubicBezTo>
                    <a:pt x="114" y="99"/>
                    <a:pt x="109" y="108"/>
                    <a:pt x="102" y="111"/>
                  </a:cubicBezTo>
                  <a:cubicBezTo>
                    <a:pt x="94" y="114"/>
                    <a:pt x="85" y="110"/>
                    <a:pt x="82" y="102"/>
                  </a:cubicBezTo>
                  <a:cubicBezTo>
                    <a:pt x="79" y="94"/>
                    <a:pt x="83" y="85"/>
                    <a:pt x="91" y="82"/>
                  </a:cubicBezTo>
                  <a:close/>
                  <a:moveTo>
                    <a:pt x="107" y="171"/>
                  </a:moveTo>
                  <a:cubicBezTo>
                    <a:pt x="78" y="175"/>
                    <a:pt x="49" y="162"/>
                    <a:pt x="33" y="138"/>
                  </a:cubicBezTo>
                  <a:cubicBezTo>
                    <a:pt x="30" y="132"/>
                    <a:pt x="31" y="127"/>
                    <a:pt x="38" y="125"/>
                  </a:cubicBezTo>
                  <a:cubicBezTo>
                    <a:pt x="44" y="123"/>
                    <a:pt x="76" y="111"/>
                    <a:pt x="76" y="111"/>
                  </a:cubicBezTo>
                  <a:cubicBezTo>
                    <a:pt x="81" y="118"/>
                    <a:pt x="90" y="122"/>
                    <a:pt x="98" y="121"/>
                  </a:cubicBezTo>
                  <a:cubicBezTo>
                    <a:pt x="98" y="121"/>
                    <a:pt x="109" y="149"/>
                    <a:pt x="112" y="158"/>
                  </a:cubicBezTo>
                  <a:cubicBezTo>
                    <a:pt x="116" y="167"/>
                    <a:pt x="112" y="169"/>
                    <a:pt x="107" y="171"/>
                  </a:cubicBezTo>
                  <a:close/>
                  <a:moveTo>
                    <a:pt x="125" y="155"/>
                  </a:moveTo>
                  <a:cubicBezTo>
                    <a:pt x="123" y="150"/>
                    <a:pt x="111" y="116"/>
                    <a:pt x="111" y="116"/>
                  </a:cubicBezTo>
                  <a:cubicBezTo>
                    <a:pt x="118" y="111"/>
                    <a:pt x="122" y="103"/>
                    <a:pt x="121" y="94"/>
                  </a:cubicBezTo>
                  <a:cubicBezTo>
                    <a:pt x="121" y="94"/>
                    <a:pt x="155" y="81"/>
                    <a:pt x="161" y="79"/>
                  </a:cubicBezTo>
                  <a:cubicBezTo>
                    <a:pt x="167" y="77"/>
                    <a:pt x="169" y="80"/>
                    <a:pt x="170" y="84"/>
                  </a:cubicBezTo>
                  <a:cubicBezTo>
                    <a:pt x="175" y="114"/>
                    <a:pt x="162" y="144"/>
                    <a:pt x="137" y="160"/>
                  </a:cubicBezTo>
                  <a:cubicBezTo>
                    <a:pt x="132" y="163"/>
                    <a:pt x="127" y="161"/>
                    <a:pt x="125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3" name="Group 30"/>
          <p:cNvGrpSpPr>
            <a:grpSpLocks noChangeAspect="1"/>
          </p:cNvGrpSpPr>
          <p:nvPr/>
        </p:nvGrpSpPr>
        <p:grpSpPr bwMode="auto">
          <a:xfrm>
            <a:off x="4963802" y="993967"/>
            <a:ext cx="655948" cy="655948"/>
            <a:chOff x="2608" y="1348"/>
            <a:chExt cx="543" cy="543"/>
          </a:xfrm>
        </p:grpSpPr>
        <p:sp>
          <p:nvSpPr>
            <p:cNvPr id="104" name="Freeform 31"/>
            <p:cNvSpPr>
              <a:spLocks noEditPoints="1"/>
            </p:cNvSpPr>
            <p:nvPr/>
          </p:nvSpPr>
          <p:spPr bwMode="auto">
            <a:xfrm>
              <a:off x="2608" y="1348"/>
              <a:ext cx="543" cy="543"/>
            </a:xfrm>
            <a:custGeom>
              <a:avLst/>
              <a:gdLst>
                <a:gd name="T0" fmla="*/ 164 w 230"/>
                <a:gd name="T1" fmla="*/ 220 h 230"/>
                <a:gd name="T2" fmla="*/ 171 w 230"/>
                <a:gd name="T3" fmla="*/ 195 h 230"/>
                <a:gd name="T4" fmla="*/ 201 w 230"/>
                <a:gd name="T5" fmla="*/ 193 h 230"/>
                <a:gd name="T6" fmla="*/ 197 w 230"/>
                <a:gd name="T7" fmla="*/ 168 h 230"/>
                <a:gd name="T8" fmla="*/ 224 w 230"/>
                <a:gd name="T9" fmla="*/ 155 h 230"/>
                <a:gd name="T10" fmla="*/ 211 w 230"/>
                <a:gd name="T11" fmla="*/ 131 h 230"/>
                <a:gd name="T12" fmla="*/ 230 w 230"/>
                <a:gd name="T13" fmla="*/ 108 h 230"/>
                <a:gd name="T14" fmla="*/ 210 w 230"/>
                <a:gd name="T15" fmla="*/ 95 h 230"/>
                <a:gd name="T16" fmla="*/ 220 w 230"/>
                <a:gd name="T17" fmla="*/ 67 h 230"/>
                <a:gd name="T18" fmla="*/ 195 w 230"/>
                <a:gd name="T19" fmla="*/ 60 h 230"/>
                <a:gd name="T20" fmla="*/ 194 w 230"/>
                <a:gd name="T21" fmla="*/ 30 h 230"/>
                <a:gd name="T22" fmla="*/ 168 w 230"/>
                <a:gd name="T23" fmla="*/ 33 h 230"/>
                <a:gd name="T24" fmla="*/ 155 w 230"/>
                <a:gd name="T25" fmla="*/ 7 h 230"/>
                <a:gd name="T26" fmla="*/ 133 w 230"/>
                <a:gd name="T27" fmla="*/ 19 h 230"/>
                <a:gd name="T28" fmla="*/ 111 w 230"/>
                <a:gd name="T29" fmla="*/ 0 h 230"/>
                <a:gd name="T30" fmla="*/ 94 w 230"/>
                <a:gd name="T31" fmla="*/ 19 h 230"/>
                <a:gd name="T32" fmla="*/ 67 w 230"/>
                <a:gd name="T33" fmla="*/ 10 h 230"/>
                <a:gd name="T34" fmla="*/ 58 w 230"/>
                <a:gd name="T35" fmla="*/ 35 h 230"/>
                <a:gd name="T36" fmla="*/ 30 w 230"/>
                <a:gd name="T37" fmla="*/ 37 h 230"/>
                <a:gd name="T38" fmla="*/ 32 w 230"/>
                <a:gd name="T39" fmla="*/ 62 h 230"/>
                <a:gd name="T40" fmla="*/ 7 w 230"/>
                <a:gd name="T41" fmla="*/ 75 h 230"/>
                <a:gd name="T42" fmla="*/ 18 w 230"/>
                <a:gd name="T43" fmla="*/ 100 h 230"/>
                <a:gd name="T44" fmla="*/ 0 w 230"/>
                <a:gd name="T45" fmla="*/ 122 h 230"/>
                <a:gd name="T46" fmla="*/ 19 w 230"/>
                <a:gd name="T47" fmla="*/ 137 h 230"/>
                <a:gd name="T48" fmla="*/ 10 w 230"/>
                <a:gd name="T49" fmla="*/ 164 h 230"/>
                <a:gd name="T50" fmla="*/ 34 w 230"/>
                <a:gd name="T51" fmla="*/ 172 h 230"/>
                <a:gd name="T52" fmla="*/ 37 w 230"/>
                <a:gd name="T53" fmla="*/ 200 h 230"/>
                <a:gd name="T54" fmla="*/ 62 w 230"/>
                <a:gd name="T55" fmla="*/ 198 h 230"/>
                <a:gd name="T56" fmla="*/ 75 w 230"/>
                <a:gd name="T57" fmla="*/ 223 h 230"/>
                <a:gd name="T58" fmla="*/ 97 w 230"/>
                <a:gd name="T59" fmla="*/ 212 h 230"/>
                <a:gd name="T60" fmla="*/ 119 w 230"/>
                <a:gd name="T61" fmla="*/ 230 h 230"/>
                <a:gd name="T62" fmla="*/ 136 w 230"/>
                <a:gd name="T63" fmla="*/ 211 h 230"/>
                <a:gd name="T64" fmla="*/ 30 w 230"/>
                <a:gd name="T65" fmla="*/ 147 h 230"/>
                <a:gd name="T66" fmla="*/ 199 w 230"/>
                <a:gd name="T67" fmla="*/ 84 h 230"/>
                <a:gd name="T68" fmla="*/ 30 w 230"/>
                <a:gd name="T69" fmla="*/ 14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0" h="230">
                  <a:moveTo>
                    <a:pt x="147" y="226"/>
                  </a:moveTo>
                  <a:cubicBezTo>
                    <a:pt x="164" y="220"/>
                    <a:pt x="164" y="220"/>
                    <a:pt x="164" y="220"/>
                  </a:cubicBezTo>
                  <a:cubicBezTo>
                    <a:pt x="162" y="201"/>
                    <a:pt x="162" y="201"/>
                    <a:pt x="162" y="201"/>
                  </a:cubicBezTo>
                  <a:cubicBezTo>
                    <a:pt x="165" y="199"/>
                    <a:pt x="168" y="197"/>
                    <a:pt x="171" y="195"/>
                  </a:cubicBezTo>
                  <a:cubicBezTo>
                    <a:pt x="187" y="205"/>
                    <a:pt x="187" y="205"/>
                    <a:pt x="187" y="205"/>
                  </a:cubicBezTo>
                  <a:cubicBezTo>
                    <a:pt x="201" y="193"/>
                    <a:pt x="201" y="193"/>
                    <a:pt x="201" y="193"/>
                  </a:cubicBezTo>
                  <a:cubicBezTo>
                    <a:pt x="191" y="176"/>
                    <a:pt x="191" y="176"/>
                    <a:pt x="191" y="176"/>
                  </a:cubicBezTo>
                  <a:cubicBezTo>
                    <a:pt x="193" y="173"/>
                    <a:pt x="195" y="171"/>
                    <a:pt x="197" y="168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24" y="155"/>
                    <a:pt x="224" y="155"/>
                    <a:pt x="224" y="155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39"/>
                    <a:pt x="210" y="135"/>
                    <a:pt x="211" y="131"/>
                  </a:cubicBezTo>
                  <a:cubicBezTo>
                    <a:pt x="230" y="127"/>
                    <a:pt x="230" y="127"/>
                    <a:pt x="230" y="127"/>
                  </a:cubicBezTo>
                  <a:cubicBezTo>
                    <a:pt x="230" y="108"/>
                    <a:pt x="230" y="108"/>
                    <a:pt x="230" y="108"/>
                  </a:cubicBezTo>
                  <a:cubicBezTo>
                    <a:pt x="211" y="103"/>
                    <a:pt x="211" y="103"/>
                    <a:pt x="211" y="103"/>
                  </a:cubicBezTo>
                  <a:cubicBezTo>
                    <a:pt x="211" y="100"/>
                    <a:pt x="211" y="97"/>
                    <a:pt x="210" y="95"/>
                  </a:cubicBezTo>
                  <a:cubicBezTo>
                    <a:pt x="226" y="84"/>
                    <a:pt x="226" y="84"/>
                    <a:pt x="226" y="84"/>
                  </a:cubicBezTo>
                  <a:cubicBezTo>
                    <a:pt x="220" y="67"/>
                    <a:pt x="220" y="67"/>
                    <a:pt x="220" y="67"/>
                  </a:cubicBezTo>
                  <a:cubicBezTo>
                    <a:pt x="200" y="68"/>
                    <a:pt x="200" y="68"/>
                    <a:pt x="200" y="68"/>
                  </a:cubicBezTo>
                  <a:cubicBezTo>
                    <a:pt x="199" y="66"/>
                    <a:pt x="197" y="63"/>
                    <a:pt x="195" y="60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194" y="30"/>
                    <a:pt x="194" y="30"/>
                    <a:pt x="194" y="30"/>
                  </a:cubicBezTo>
                  <a:cubicBezTo>
                    <a:pt x="176" y="40"/>
                    <a:pt x="176" y="40"/>
                    <a:pt x="176" y="40"/>
                  </a:cubicBezTo>
                  <a:cubicBezTo>
                    <a:pt x="174" y="37"/>
                    <a:pt x="171" y="35"/>
                    <a:pt x="168" y="33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55" y="7"/>
                    <a:pt x="155" y="7"/>
                    <a:pt x="155" y="7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0" y="21"/>
                    <a:pt x="136" y="20"/>
                    <a:pt x="133" y="19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2" y="18"/>
                    <a:pt x="98" y="19"/>
                    <a:pt x="94" y="19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5" y="31"/>
                    <a:pt x="62" y="33"/>
                    <a:pt x="58" y="3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6" y="56"/>
                    <a:pt x="34" y="59"/>
                    <a:pt x="32" y="62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19" y="91"/>
                    <a:pt x="18" y="95"/>
                    <a:pt x="18" y="10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17" y="130"/>
                    <a:pt x="18" y="133"/>
                    <a:pt x="19" y="137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28" y="162"/>
                    <a:pt x="28" y="162"/>
                    <a:pt x="28" y="162"/>
                  </a:cubicBezTo>
                  <a:cubicBezTo>
                    <a:pt x="30" y="165"/>
                    <a:pt x="32" y="169"/>
                    <a:pt x="34" y="172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37" y="200"/>
                    <a:pt x="37" y="200"/>
                    <a:pt x="37" y="200"/>
                  </a:cubicBezTo>
                  <a:cubicBezTo>
                    <a:pt x="52" y="191"/>
                    <a:pt x="52" y="191"/>
                    <a:pt x="52" y="191"/>
                  </a:cubicBezTo>
                  <a:cubicBezTo>
                    <a:pt x="56" y="194"/>
                    <a:pt x="59" y="196"/>
                    <a:pt x="62" y="198"/>
                  </a:cubicBezTo>
                  <a:cubicBezTo>
                    <a:pt x="59" y="216"/>
                    <a:pt x="59" y="216"/>
                    <a:pt x="59" y="216"/>
                  </a:cubicBezTo>
                  <a:cubicBezTo>
                    <a:pt x="75" y="223"/>
                    <a:pt x="75" y="223"/>
                    <a:pt x="75" y="223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90" y="210"/>
                    <a:pt x="94" y="211"/>
                    <a:pt x="97" y="212"/>
                  </a:cubicBezTo>
                  <a:cubicBezTo>
                    <a:pt x="101" y="230"/>
                    <a:pt x="101" y="230"/>
                    <a:pt x="101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24" y="213"/>
                    <a:pt x="124" y="213"/>
                    <a:pt x="124" y="213"/>
                  </a:cubicBezTo>
                  <a:cubicBezTo>
                    <a:pt x="128" y="212"/>
                    <a:pt x="132" y="212"/>
                    <a:pt x="136" y="211"/>
                  </a:cubicBezTo>
                  <a:lnTo>
                    <a:pt x="147" y="226"/>
                  </a:lnTo>
                  <a:close/>
                  <a:moveTo>
                    <a:pt x="30" y="147"/>
                  </a:moveTo>
                  <a:cubicBezTo>
                    <a:pt x="12" y="100"/>
                    <a:pt x="36" y="48"/>
                    <a:pt x="83" y="31"/>
                  </a:cubicBezTo>
                  <a:cubicBezTo>
                    <a:pt x="129" y="14"/>
                    <a:pt x="181" y="37"/>
                    <a:pt x="199" y="84"/>
                  </a:cubicBezTo>
                  <a:cubicBezTo>
                    <a:pt x="216" y="131"/>
                    <a:pt x="192" y="182"/>
                    <a:pt x="146" y="200"/>
                  </a:cubicBezTo>
                  <a:cubicBezTo>
                    <a:pt x="99" y="217"/>
                    <a:pt x="47" y="193"/>
                    <a:pt x="30" y="147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32"/>
            <p:cNvSpPr>
              <a:spLocks noEditPoints="1"/>
            </p:cNvSpPr>
            <p:nvPr/>
          </p:nvSpPr>
          <p:spPr bwMode="auto">
            <a:xfrm>
              <a:off x="2650" y="1393"/>
              <a:ext cx="454" cy="456"/>
            </a:xfrm>
            <a:custGeom>
              <a:avLst/>
              <a:gdLst>
                <a:gd name="T0" fmla="*/ 176 w 192"/>
                <a:gd name="T1" fmla="*/ 67 h 193"/>
                <a:gd name="T2" fmla="*/ 67 w 192"/>
                <a:gd name="T3" fmla="*/ 17 h 193"/>
                <a:gd name="T4" fmla="*/ 16 w 192"/>
                <a:gd name="T5" fmla="*/ 126 h 193"/>
                <a:gd name="T6" fmla="*/ 126 w 192"/>
                <a:gd name="T7" fmla="*/ 176 h 193"/>
                <a:gd name="T8" fmla="*/ 176 w 192"/>
                <a:gd name="T9" fmla="*/ 67 h 193"/>
                <a:gd name="T10" fmla="*/ 86 w 192"/>
                <a:gd name="T11" fmla="*/ 22 h 193"/>
                <a:gd name="T12" fmla="*/ 160 w 192"/>
                <a:gd name="T13" fmla="*/ 57 h 193"/>
                <a:gd name="T14" fmla="*/ 157 w 192"/>
                <a:gd name="T15" fmla="*/ 66 h 193"/>
                <a:gd name="T16" fmla="*/ 116 w 192"/>
                <a:gd name="T17" fmla="*/ 82 h 193"/>
                <a:gd name="T18" fmla="*/ 94 w 192"/>
                <a:gd name="T19" fmla="*/ 72 h 193"/>
                <a:gd name="T20" fmla="*/ 79 w 192"/>
                <a:gd name="T21" fmla="*/ 32 h 193"/>
                <a:gd name="T22" fmla="*/ 86 w 192"/>
                <a:gd name="T23" fmla="*/ 22 h 193"/>
                <a:gd name="T24" fmla="*/ 32 w 192"/>
                <a:gd name="T25" fmla="*/ 113 h 193"/>
                <a:gd name="T26" fmla="*/ 22 w 192"/>
                <a:gd name="T27" fmla="*/ 106 h 193"/>
                <a:gd name="T28" fmla="*/ 57 w 192"/>
                <a:gd name="T29" fmla="*/ 33 h 193"/>
                <a:gd name="T30" fmla="*/ 67 w 192"/>
                <a:gd name="T31" fmla="*/ 37 h 193"/>
                <a:gd name="T32" fmla="*/ 82 w 192"/>
                <a:gd name="T33" fmla="*/ 77 h 193"/>
                <a:gd name="T34" fmla="*/ 72 w 192"/>
                <a:gd name="T35" fmla="*/ 98 h 193"/>
                <a:gd name="T36" fmla="*/ 32 w 192"/>
                <a:gd name="T37" fmla="*/ 113 h 193"/>
                <a:gd name="T38" fmla="*/ 91 w 192"/>
                <a:gd name="T39" fmla="*/ 82 h 193"/>
                <a:gd name="T40" fmla="*/ 111 w 192"/>
                <a:gd name="T41" fmla="*/ 91 h 193"/>
                <a:gd name="T42" fmla="*/ 102 w 192"/>
                <a:gd name="T43" fmla="*/ 111 h 193"/>
                <a:gd name="T44" fmla="*/ 82 w 192"/>
                <a:gd name="T45" fmla="*/ 102 h 193"/>
                <a:gd name="T46" fmla="*/ 91 w 192"/>
                <a:gd name="T47" fmla="*/ 82 h 193"/>
                <a:gd name="T48" fmla="*/ 107 w 192"/>
                <a:gd name="T49" fmla="*/ 171 h 193"/>
                <a:gd name="T50" fmla="*/ 33 w 192"/>
                <a:gd name="T51" fmla="*/ 138 h 193"/>
                <a:gd name="T52" fmla="*/ 38 w 192"/>
                <a:gd name="T53" fmla="*/ 125 h 193"/>
                <a:gd name="T54" fmla="*/ 76 w 192"/>
                <a:gd name="T55" fmla="*/ 111 h 193"/>
                <a:gd name="T56" fmla="*/ 98 w 192"/>
                <a:gd name="T57" fmla="*/ 121 h 193"/>
                <a:gd name="T58" fmla="*/ 112 w 192"/>
                <a:gd name="T59" fmla="*/ 158 h 193"/>
                <a:gd name="T60" fmla="*/ 107 w 192"/>
                <a:gd name="T61" fmla="*/ 171 h 193"/>
                <a:gd name="T62" fmla="*/ 125 w 192"/>
                <a:gd name="T63" fmla="*/ 155 h 193"/>
                <a:gd name="T64" fmla="*/ 111 w 192"/>
                <a:gd name="T65" fmla="*/ 116 h 193"/>
                <a:gd name="T66" fmla="*/ 121 w 192"/>
                <a:gd name="T67" fmla="*/ 94 h 193"/>
                <a:gd name="T68" fmla="*/ 161 w 192"/>
                <a:gd name="T69" fmla="*/ 79 h 193"/>
                <a:gd name="T70" fmla="*/ 170 w 192"/>
                <a:gd name="T71" fmla="*/ 84 h 193"/>
                <a:gd name="T72" fmla="*/ 137 w 192"/>
                <a:gd name="T73" fmla="*/ 160 h 193"/>
                <a:gd name="T74" fmla="*/ 125 w 192"/>
                <a:gd name="T75" fmla="*/ 15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93">
                  <a:moveTo>
                    <a:pt x="176" y="67"/>
                  </a:moveTo>
                  <a:cubicBezTo>
                    <a:pt x="160" y="23"/>
                    <a:pt x="111" y="0"/>
                    <a:pt x="67" y="17"/>
                  </a:cubicBezTo>
                  <a:cubicBezTo>
                    <a:pt x="22" y="33"/>
                    <a:pt x="0" y="82"/>
                    <a:pt x="16" y="126"/>
                  </a:cubicBezTo>
                  <a:cubicBezTo>
                    <a:pt x="33" y="170"/>
                    <a:pt x="82" y="193"/>
                    <a:pt x="126" y="176"/>
                  </a:cubicBezTo>
                  <a:cubicBezTo>
                    <a:pt x="170" y="160"/>
                    <a:pt x="192" y="111"/>
                    <a:pt x="176" y="67"/>
                  </a:cubicBezTo>
                  <a:close/>
                  <a:moveTo>
                    <a:pt x="86" y="22"/>
                  </a:moveTo>
                  <a:cubicBezTo>
                    <a:pt x="115" y="18"/>
                    <a:pt x="145" y="32"/>
                    <a:pt x="160" y="57"/>
                  </a:cubicBezTo>
                  <a:cubicBezTo>
                    <a:pt x="162" y="60"/>
                    <a:pt x="162" y="65"/>
                    <a:pt x="157" y="66"/>
                  </a:cubicBezTo>
                  <a:cubicBezTo>
                    <a:pt x="152" y="68"/>
                    <a:pt x="116" y="82"/>
                    <a:pt x="116" y="82"/>
                  </a:cubicBezTo>
                  <a:cubicBezTo>
                    <a:pt x="111" y="75"/>
                    <a:pt x="103" y="71"/>
                    <a:pt x="94" y="72"/>
                  </a:cubicBezTo>
                  <a:cubicBezTo>
                    <a:pt x="94" y="72"/>
                    <a:pt x="82" y="38"/>
                    <a:pt x="79" y="32"/>
                  </a:cubicBezTo>
                  <a:cubicBezTo>
                    <a:pt x="77" y="25"/>
                    <a:pt x="80" y="23"/>
                    <a:pt x="86" y="22"/>
                  </a:cubicBezTo>
                  <a:close/>
                  <a:moveTo>
                    <a:pt x="32" y="113"/>
                  </a:moveTo>
                  <a:cubicBezTo>
                    <a:pt x="26" y="115"/>
                    <a:pt x="22" y="111"/>
                    <a:pt x="22" y="106"/>
                  </a:cubicBezTo>
                  <a:cubicBezTo>
                    <a:pt x="18" y="77"/>
                    <a:pt x="32" y="48"/>
                    <a:pt x="57" y="33"/>
                  </a:cubicBezTo>
                  <a:cubicBezTo>
                    <a:pt x="61" y="30"/>
                    <a:pt x="65" y="32"/>
                    <a:pt x="67" y="37"/>
                  </a:cubicBezTo>
                  <a:cubicBezTo>
                    <a:pt x="69" y="42"/>
                    <a:pt x="82" y="77"/>
                    <a:pt x="82" y="77"/>
                  </a:cubicBezTo>
                  <a:cubicBezTo>
                    <a:pt x="75" y="81"/>
                    <a:pt x="71" y="90"/>
                    <a:pt x="72" y="98"/>
                  </a:cubicBezTo>
                  <a:cubicBezTo>
                    <a:pt x="72" y="98"/>
                    <a:pt x="38" y="111"/>
                    <a:pt x="32" y="113"/>
                  </a:cubicBezTo>
                  <a:close/>
                  <a:moveTo>
                    <a:pt x="91" y="82"/>
                  </a:moveTo>
                  <a:cubicBezTo>
                    <a:pt x="99" y="79"/>
                    <a:pt x="108" y="83"/>
                    <a:pt x="111" y="91"/>
                  </a:cubicBezTo>
                  <a:cubicBezTo>
                    <a:pt x="114" y="99"/>
                    <a:pt x="109" y="108"/>
                    <a:pt x="102" y="111"/>
                  </a:cubicBezTo>
                  <a:cubicBezTo>
                    <a:pt x="94" y="114"/>
                    <a:pt x="85" y="110"/>
                    <a:pt x="82" y="102"/>
                  </a:cubicBezTo>
                  <a:cubicBezTo>
                    <a:pt x="79" y="94"/>
                    <a:pt x="83" y="85"/>
                    <a:pt x="91" y="82"/>
                  </a:cubicBezTo>
                  <a:close/>
                  <a:moveTo>
                    <a:pt x="107" y="171"/>
                  </a:moveTo>
                  <a:cubicBezTo>
                    <a:pt x="78" y="175"/>
                    <a:pt x="49" y="162"/>
                    <a:pt x="33" y="138"/>
                  </a:cubicBezTo>
                  <a:cubicBezTo>
                    <a:pt x="30" y="132"/>
                    <a:pt x="31" y="127"/>
                    <a:pt x="38" y="125"/>
                  </a:cubicBezTo>
                  <a:cubicBezTo>
                    <a:pt x="44" y="123"/>
                    <a:pt x="76" y="111"/>
                    <a:pt x="76" y="111"/>
                  </a:cubicBezTo>
                  <a:cubicBezTo>
                    <a:pt x="81" y="118"/>
                    <a:pt x="90" y="122"/>
                    <a:pt x="98" y="121"/>
                  </a:cubicBezTo>
                  <a:cubicBezTo>
                    <a:pt x="98" y="121"/>
                    <a:pt x="109" y="149"/>
                    <a:pt x="112" y="158"/>
                  </a:cubicBezTo>
                  <a:cubicBezTo>
                    <a:pt x="116" y="167"/>
                    <a:pt x="112" y="169"/>
                    <a:pt x="107" y="171"/>
                  </a:cubicBezTo>
                  <a:close/>
                  <a:moveTo>
                    <a:pt x="125" y="155"/>
                  </a:moveTo>
                  <a:cubicBezTo>
                    <a:pt x="123" y="150"/>
                    <a:pt x="111" y="116"/>
                    <a:pt x="111" y="116"/>
                  </a:cubicBezTo>
                  <a:cubicBezTo>
                    <a:pt x="118" y="111"/>
                    <a:pt x="122" y="103"/>
                    <a:pt x="121" y="94"/>
                  </a:cubicBezTo>
                  <a:cubicBezTo>
                    <a:pt x="121" y="94"/>
                    <a:pt x="155" y="81"/>
                    <a:pt x="161" y="79"/>
                  </a:cubicBezTo>
                  <a:cubicBezTo>
                    <a:pt x="167" y="77"/>
                    <a:pt x="169" y="80"/>
                    <a:pt x="170" y="84"/>
                  </a:cubicBezTo>
                  <a:cubicBezTo>
                    <a:pt x="175" y="114"/>
                    <a:pt x="162" y="144"/>
                    <a:pt x="137" y="160"/>
                  </a:cubicBezTo>
                  <a:cubicBezTo>
                    <a:pt x="132" y="163"/>
                    <a:pt x="127" y="161"/>
                    <a:pt x="125" y="155"/>
                  </a:cubicBezTo>
                  <a:close/>
                </a:path>
              </a:pathLst>
            </a:cu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6" name="Group 13"/>
          <p:cNvGrpSpPr>
            <a:grpSpLocks noChangeAspect="1"/>
          </p:cNvGrpSpPr>
          <p:nvPr/>
        </p:nvGrpSpPr>
        <p:grpSpPr bwMode="auto">
          <a:xfrm>
            <a:off x="6737909" y="753301"/>
            <a:ext cx="901502" cy="896614"/>
            <a:chOff x="2695" y="1435"/>
            <a:chExt cx="369" cy="367"/>
          </a:xfrm>
        </p:grpSpPr>
        <p:sp>
          <p:nvSpPr>
            <p:cNvPr id="107" name="Freeform 14"/>
            <p:cNvSpPr>
              <a:spLocks noEditPoints="1"/>
            </p:cNvSpPr>
            <p:nvPr/>
          </p:nvSpPr>
          <p:spPr bwMode="auto">
            <a:xfrm>
              <a:off x="2695" y="1435"/>
              <a:ext cx="369" cy="367"/>
            </a:xfrm>
            <a:custGeom>
              <a:avLst/>
              <a:gdLst>
                <a:gd name="T0" fmla="*/ 72 w 156"/>
                <a:gd name="T1" fmla="*/ 0 h 155"/>
                <a:gd name="T2" fmla="*/ 61 w 156"/>
                <a:gd name="T3" fmla="*/ 14 h 155"/>
                <a:gd name="T4" fmla="*/ 42 w 156"/>
                <a:gd name="T5" fmla="*/ 9 h 155"/>
                <a:gd name="T6" fmla="*/ 39 w 156"/>
                <a:gd name="T7" fmla="*/ 25 h 155"/>
                <a:gd name="T8" fmla="*/ 19 w 156"/>
                <a:gd name="T9" fmla="*/ 27 h 155"/>
                <a:gd name="T10" fmla="*/ 21 w 156"/>
                <a:gd name="T11" fmla="*/ 45 h 155"/>
                <a:gd name="T12" fmla="*/ 3 w 156"/>
                <a:gd name="T13" fmla="*/ 55 h 155"/>
                <a:gd name="T14" fmla="*/ 13 w 156"/>
                <a:gd name="T15" fmla="*/ 68 h 155"/>
                <a:gd name="T16" fmla="*/ 0 w 156"/>
                <a:gd name="T17" fmla="*/ 84 h 155"/>
                <a:gd name="T18" fmla="*/ 14 w 156"/>
                <a:gd name="T19" fmla="*/ 94 h 155"/>
                <a:gd name="T20" fmla="*/ 8 w 156"/>
                <a:gd name="T21" fmla="*/ 113 h 155"/>
                <a:gd name="T22" fmla="*/ 25 w 156"/>
                <a:gd name="T23" fmla="*/ 117 h 155"/>
                <a:gd name="T24" fmla="*/ 27 w 156"/>
                <a:gd name="T25" fmla="*/ 137 h 155"/>
                <a:gd name="T26" fmla="*/ 44 w 156"/>
                <a:gd name="T27" fmla="*/ 134 h 155"/>
                <a:gd name="T28" fmla="*/ 53 w 156"/>
                <a:gd name="T29" fmla="*/ 152 h 155"/>
                <a:gd name="T30" fmla="*/ 69 w 156"/>
                <a:gd name="T31" fmla="*/ 143 h 155"/>
                <a:gd name="T32" fmla="*/ 84 w 156"/>
                <a:gd name="T33" fmla="*/ 155 h 155"/>
                <a:gd name="T34" fmla="*/ 95 w 156"/>
                <a:gd name="T35" fmla="*/ 142 h 155"/>
                <a:gd name="T36" fmla="*/ 114 w 156"/>
                <a:gd name="T37" fmla="*/ 147 h 155"/>
                <a:gd name="T38" fmla="*/ 118 w 156"/>
                <a:gd name="T39" fmla="*/ 131 h 155"/>
                <a:gd name="T40" fmla="*/ 138 w 156"/>
                <a:gd name="T41" fmla="*/ 128 h 155"/>
                <a:gd name="T42" fmla="*/ 136 w 156"/>
                <a:gd name="T43" fmla="*/ 110 h 155"/>
                <a:gd name="T44" fmla="*/ 153 w 156"/>
                <a:gd name="T45" fmla="*/ 101 h 155"/>
                <a:gd name="T46" fmla="*/ 144 w 156"/>
                <a:gd name="T47" fmla="*/ 87 h 155"/>
                <a:gd name="T48" fmla="*/ 156 w 156"/>
                <a:gd name="T49" fmla="*/ 72 h 155"/>
                <a:gd name="T50" fmla="*/ 143 w 156"/>
                <a:gd name="T51" fmla="*/ 61 h 155"/>
                <a:gd name="T52" fmla="*/ 148 w 156"/>
                <a:gd name="T53" fmla="*/ 43 h 155"/>
                <a:gd name="T54" fmla="*/ 131 w 156"/>
                <a:gd name="T55" fmla="*/ 38 h 155"/>
                <a:gd name="T56" fmla="*/ 129 w 156"/>
                <a:gd name="T57" fmla="*/ 19 h 155"/>
                <a:gd name="T58" fmla="*/ 112 w 156"/>
                <a:gd name="T59" fmla="*/ 21 h 155"/>
                <a:gd name="T60" fmla="*/ 103 w 156"/>
                <a:gd name="T61" fmla="*/ 4 h 155"/>
                <a:gd name="T62" fmla="*/ 87 w 156"/>
                <a:gd name="T63" fmla="*/ 12 h 155"/>
                <a:gd name="T64" fmla="*/ 138 w 156"/>
                <a:gd name="T65" fmla="*/ 78 h 155"/>
                <a:gd name="T66" fmla="*/ 19 w 156"/>
                <a:gd name="T67" fmla="*/ 78 h 155"/>
                <a:gd name="T68" fmla="*/ 138 w 156"/>
                <a:gd name="T69" fmla="*/ 7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155">
                  <a:moveTo>
                    <a:pt x="84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6" y="13"/>
                    <a:pt x="64" y="13"/>
                    <a:pt x="61" y="1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2" y="23"/>
                    <a:pt x="40" y="24"/>
                    <a:pt x="39" y="25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4" y="41"/>
                    <a:pt x="22" y="43"/>
                    <a:pt x="21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5"/>
                    <a:pt x="13" y="66"/>
                    <a:pt x="13" y="6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89"/>
                    <a:pt x="14" y="92"/>
                    <a:pt x="14" y="94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21" y="111"/>
                    <a:pt x="21" y="111"/>
                    <a:pt x="21" y="111"/>
                  </a:cubicBezTo>
                  <a:cubicBezTo>
                    <a:pt x="23" y="113"/>
                    <a:pt x="24" y="115"/>
                    <a:pt x="25" y="117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40" y="132"/>
                    <a:pt x="42" y="133"/>
                    <a:pt x="44" y="134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61" y="141"/>
                    <a:pt x="61" y="141"/>
                    <a:pt x="61" y="141"/>
                  </a:cubicBezTo>
                  <a:cubicBezTo>
                    <a:pt x="64" y="142"/>
                    <a:pt x="66" y="143"/>
                    <a:pt x="69" y="143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90" y="143"/>
                    <a:pt x="93" y="142"/>
                    <a:pt x="95" y="142"/>
                  </a:cubicBezTo>
                  <a:cubicBezTo>
                    <a:pt x="103" y="152"/>
                    <a:pt x="103" y="152"/>
                    <a:pt x="103" y="152"/>
                  </a:cubicBezTo>
                  <a:cubicBezTo>
                    <a:pt x="114" y="147"/>
                    <a:pt x="114" y="147"/>
                    <a:pt x="114" y="147"/>
                  </a:cubicBezTo>
                  <a:cubicBezTo>
                    <a:pt x="112" y="135"/>
                    <a:pt x="112" y="135"/>
                    <a:pt x="112" y="135"/>
                  </a:cubicBezTo>
                  <a:cubicBezTo>
                    <a:pt x="114" y="134"/>
                    <a:pt x="116" y="132"/>
                    <a:pt x="118" y="131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33" y="116"/>
                    <a:pt x="135" y="113"/>
                    <a:pt x="136" y="110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53" y="101"/>
                    <a:pt x="153" y="101"/>
                    <a:pt x="153" y="101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4" y="91"/>
                    <a:pt x="144" y="89"/>
                    <a:pt x="144" y="87"/>
                  </a:cubicBezTo>
                  <a:cubicBezTo>
                    <a:pt x="156" y="84"/>
                    <a:pt x="156" y="84"/>
                    <a:pt x="156" y="84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4" y="66"/>
                    <a:pt x="144" y="64"/>
                    <a:pt x="143" y="61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36" y="44"/>
                    <a:pt x="136" y="44"/>
                    <a:pt x="136" y="44"/>
                  </a:cubicBezTo>
                  <a:cubicBezTo>
                    <a:pt x="135" y="42"/>
                    <a:pt x="133" y="40"/>
                    <a:pt x="131" y="38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6" y="23"/>
                    <a:pt x="114" y="22"/>
                    <a:pt x="112" y="21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3" y="13"/>
                    <a:pt x="90" y="13"/>
                    <a:pt x="87" y="12"/>
                  </a:cubicBezTo>
                  <a:lnTo>
                    <a:pt x="84" y="0"/>
                  </a:lnTo>
                  <a:close/>
                  <a:moveTo>
                    <a:pt x="138" y="78"/>
                  </a:moveTo>
                  <a:cubicBezTo>
                    <a:pt x="138" y="111"/>
                    <a:pt x="111" y="137"/>
                    <a:pt x="78" y="137"/>
                  </a:cubicBezTo>
                  <a:cubicBezTo>
                    <a:pt x="45" y="137"/>
                    <a:pt x="19" y="111"/>
                    <a:pt x="19" y="78"/>
                  </a:cubicBezTo>
                  <a:cubicBezTo>
                    <a:pt x="19" y="45"/>
                    <a:pt x="45" y="18"/>
                    <a:pt x="78" y="18"/>
                  </a:cubicBezTo>
                  <a:cubicBezTo>
                    <a:pt x="111" y="18"/>
                    <a:pt x="138" y="45"/>
                    <a:pt x="138" y="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5"/>
            <p:cNvSpPr>
              <a:spLocks noEditPoints="1"/>
            </p:cNvSpPr>
            <p:nvPr/>
          </p:nvSpPr>
          <p:spPr bwMode="auto">
            <a:xfrm>
              <a:off x="2752" y="1492"/>
              <a:ext cx="255" cy="255"/>
            </a:xfrm>
            <a:custGeom>
              <a:avLst/>
              <a:gdLst>
                <a:gd name="T0" fmla="*/ 54 w 108"/>
                <a:gd name="T1" fmla="*/ 108 h 108"/>
                <a:gd name="T2" fmla="*/ 54 w 108"/>
                <a:gd name="T3" fmla="*/ 0 h 108"/>
                <a:gd name="T4" fmla="*/ 23 w 108"/>
                <a:gd name="T5" fmla="*/ 39 h 108"/>
                <a:gd name="T6" fmla="*/ 24 w 108"/>
                <a:gd name="T7" fmla="*/ 25 h 108"/>
                <a:gd name="T8" fmla="*/ 39 w 108"/>
                <a:gd name="T9" fmla="*/ 24 h 108"/>
                <a:gd name="T10" fmla="*/ 32 w 108"/>
                <a:gd name="T11" fmla="*/ 32 h 108"/>
                <a:gd name="T12" fmla="*/ 23 w 108"/>
                <a:gd name="T13" fmla="*/ 39 h 108"/>
                <a:gd name="T14" fmla="*/ 77 w 108"/>
                <a:gd name="T15" fmla="*/ 54 h 108"/>
                <a:gd name="T16" fmla="*/ 32 w 108"/>
                <a:gd name="T17" fmla="*/ 54 h 108"/>
                <a:gd name="T18" fmla="*/ 15 w 108"/>
                <a:gd name="T19" fmla="*/ 61 h 108"/>
                <a:gd name="T20" fmla="*/ 14 w 108"/>
                <a:gd name="T21" fmla="*/ 47 h 108"/>
                <a:gd name="T22" fmla="*/ 25 w 108"/>
                <a:gd name="T23" fmla="*/ 47 h 108"/>
                <a:gd name="T24" fmla="*/ 26 w 108"/>
                <a:gd name="T25" fmla="*/ 60 h 108"/>
                <a:gd name="T26" fmla="*/ 15 w 108"/>
                <a:gd name="T27" fmla="*/ 61 h 108"/>
                <a:gd name="T28" fmla="*/ 25 w 108"/>
                <a:gd name="T29" fmla="*/ 84 h 108"/>
                <a:gd name="T30" fmla="*/ 24 w 108"/>
                <a:gd name="T31" fmla="*/ 69 h 108"/>
                <a:gd name="T32" fmla="*/ 32 w 108"/>
                <a:gd name="T33" fmla="*/ 75 h 108"/>
                <a:gd name="T34" fmla="*/ 39 w 108"/>
                <a:gd name="T35" fmla="*/ 85 h 108"/>
                <a:gd name="T36" fmla="*/ 61 w 108"/>
                <a:gd name="T37" fmla="*/ 93 h 108"/>
                <a:gd name="T38" fmla="*/ 47 w 108"/>
                <a:gd name="T39" fmla="*/ 93 h 108"/>
                <a:gd name="T40" fmla="*/ 48 w 108"/>
                <a:gd name="T41" fmla="*/ 82 h 108"/>
                <a:gd name="T42" fmla="*/ 60 w 108"/>
                <a:gd name="T43" fmla="*/ 82 h 108"/>
                <a:gd name="T44" fmla="*/ 61 w 108"/>
                <a:gd name="T45" fmla="*/ 93 h 108"/>
                <a:gd name="T46" fmla="*/ 86 w 108"/>
                <a:gd name="T47" fmla="*/ 77 h 108"/>
                <a:gd name="T48" fmla="*/ 76 w 108"/>
                <a:gd name="T49" fmla="*/ 88 h 108"/>
                <a:gd name="T50" fmla="*/ 69 w 108"/>
                <a:gd name="T51" fmla="*/ 79 h 108"/>
                <a:gd name="T52" fmla="*/ 78 w 108"/>
                <a:gd name="T53" fmla="*/ 70 h 108"/>
                <a:gd name="T54" fmla="*/ 93 w 108"/>
                <a:gd name="T55" fmla="*/ 46 h 108"/>
                <a:gd name="T56" fmla="*/ 94 w 108"/>
                <a:gd name="T57" fmla="*/ 61 h 108"/>
                <a:gd name="T58" fmla="*/ 83 w 108"/>
                <a:gd name="T59" fmla="*/ 60 h 108"/>
                <a:gd name="T60" fmla="*/ 83 w 108"/>
                <a:gd name="T61" fmla="*/ 48 h 108"/>
                <a:gd name="T62" fmla="*/ 93 w 108"/>
                <a:gd name="T63" fmla="*/ 46 h 108"/>
                <a:gd name="T64" fmla="*/ 84 w 108"/>
                <a:gd name="T65" fmla="*/ 25 h 108"/>
                <a:gd name="T66" fmla="*/ 85 w 108"/>
                <a:gd name="T67" fmla="*/ 39 h 108"/>
                <a:gd name="T68" fmla="*/ 76 w 108"/>
                <a:gd name="T69" fmla="*/ 33 h 108"/>
                <a:gd name="T70" fmla="*/ 69 w 108"/>
                <a:gd name="T71" fmla="*/ 24 h 108"/>
                <a:gd name="T72" fmla="*/ 65 w 108"/>
                <a:gd name="T73" fmla="*/ 22 h 108"/>
                <a:gd name="T74" fmla="*/ 55 w 108"/>
                <a:gd name="T75" fmla="*/ 24 h 108"/>
                <a:gd name="T76" fmla="*/ 43 w 108"/>
                <a:gd name="T77" fmla="*/ 22 h 108"/>
                <a:gd name="T78" fmla="*/ 54 w 108"/>
                <a:gd name="T79" fmla="*/ 13 h 108"/>
                <a:gd name="T80" fmla="*/ 65 w 108"/>
                <a:gd name="T81" fmla="*/ 2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8" h="108">
                  <a:moveTo>
                    <a:pt x="0" y="54"/>
                  </a:moveTo>
                  <a:cubicBezTo>
                    <a:pt x="0" y="84"/>
                    <a:pt x="24" y="108"/>
                    <a:pt x="54" y="108"/>
                  </a:cubicBezTo>
                  <a:cubicBezTo>
                    <a:pt x="84" y="108"/>
                    <a:pt x="108" y="84"/>
                    <a:pt x="108" y="54"/>
                  </a:cubicBezTo>
                  <a:cubicBezTo>
                    <a:pt x="108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lose/>
                  <a:moveTo>
                    <a:pt x="23" y="39"/>
                  </a:moveTo>
                  <a:cubicBezTo>
                    <a:pt x="18" y="35"/>
                    <a:pt x="20" y="31"/>
                    <a:pt x="20" y="31"/>
                  </a:cubicBezTo>
                  <a:cubicBezTo>
                    <a:pt x="20" y="31"/>
                    <a:pt x="22" y="28"/>
                    <a:pt x="24" y="25"/>
                  </a:cubicBezTo>
                  <a:cubicBezTo>
                    <a:pt x="28" y="22"/>
                    <a:pt x="30" y="21"/>
                    <a:pt x="30" y="21"/>
                  </a:cubicBezTo>
                  <a:cubicBezTo>
                    <a:pt x="30" y="21"/>
                    <a:pt x="34" y="18"/>
                    <a:pt x="39" y="24"/>
                  </a:cubicBezTo>
                  <a:cubicBezTo>
                    <a:pt x="42" y="28"/>
                    <a:pt x="38" y="29"/>
                    <a:pt x="38" y="29"/>
                  </a:cubicBezTo>
                  <a:cubicBezTo>
                    <a:pt x="38" y="29"/>
                    <a:pt x="36" y="29"/>
                    <a:pt x="32" y="32"/>
                  </a:cubicBezTo>
                  <a:cubicBezTo>
                    <a:pt x="29" y="36"/>
                    <a:pt x="29" y="38"/>
                    <a:pt x="29" y="38"/>
                  </a:cubicBezTo>
                  <a:cubicBezTo>
                    <a:pt x="29" y="38"/>
                    <a:pt x="27" y="42"/>
                    <a:pt x="23" y="39"/>
                  </a:cubicBezTo>
                  <a:close/>
                  <a:moveTo>
                    <a:pt x="55" y="32"/>
                  </a:moveTo>
                  <a:cubicBezTo>
                    <a:pt x="67" y="32"/>
                    <a:pt x="77" y="42"/>
                    <a:pt x="77" y="54"/>
                  </a:cubicBezTo>
                  <a:cubicBezTo>
                    <a:pt x="77" y="66"/>
                    <a:pt x="67" y="76"/>
                    <a:pt x="55" y="76"/>
                  </a:cubicBezTo>
                  <a:cubicBezTo>
                    <a:pt x="42" y="76"/>
                    <a:pt x="32" y="66"/>
                    <a:pt x="32" y="54"/>
                  </a:cubicBezTo>
                  <a:cubicBezTo>
                    <a:pt x="32" y="42"/>
                    <a:pt x="42" y="32"/>
                    <a:pt x="55" y="32"/>
                  </a:cubicBezTo>
                  <a:close/>
                  <a:moveTo>
                    <a:pt x="15" y="61"/>
                  </a:moveTo>
                  <a:cubicBezTo>
                    <a:pt x="15" y="61"/>
                    <a:pt x="13" y="58"/>
                    <a:pt x="13" y="54"/>
                  </a:cubicBezTo>
                  <a:cubicBezTo>
                    <a:pt x="13" y="49"/>
                    <a:pt x="14" y="47"/>
                    <a:pt x="14" y="47"/>
                  </a:cubicBezTo>
                  <a:cubicBezTo>
                    <a:pt x="14" y="47"/>
                    <a:pt x="16" y="42"/>
                    <a:pt x="23" y="43"/>
                  </a:cubicBezTo>
                  <a:cubicBezTo>
                    <a:pt x="28" y="43"/>
                    <a:pt x="25" y="47"/>
                    <a:pt x="25" y="47"/>
                  </a:cubicBezTo>
                  <a:cubicBezTo>
                    <a:pt x="25" y="47"/>
                    <a:pt x="24" y="49"/>
                    <a:pt x="24" y="53"/>
                  </a:cubicBezTo>
                  <a:cubicBezTo>
                    <a:pt x="24" y="58"/>
                    <a:pt x="26" y="60"/>
                    <a:pt x="26" y="60"/>
                  </a:cubicBezTo>
                  <a:cubicBezTo>
                    <a:pt x="26" y="60"/>
                    <a:pt x="28" y="64"/>
                    <a:pt x="23" y="65"/>
                  </a:cubicBezTo>
                  <a:cubicBezTo>
                    <a:pt x="16" y="66"/>
                    <a:pt x="15" y="61"/>
                    <a:pt x="15" y="61"/>
                  </a:cubicBezTo>
                  <a:close/>
                  <a:moveTo>
                    <a:pt x="31" y="88"/>
                  </a:moveTo>
                  <a:cubicBezTo>
                    <a:pt x="31" y="88"/>
                    <a:pt x="27" y="86"/>
                    <a:pt x="25" y="84"/>
                  </a:cubicBezTo>
                  <a:cubicBezTo>
                    <a:pt x="21" y="80"/>
                    <a:pt x="20" y="78"/>
                    <a:pt x="20" y="78"/>
                  </a:cubicBezTo>
                  <a:cubicBezTo>
                    <a:pt x="20" y="78"/>
                    <a:pt x="18" y="74"/>
                    <a:pt x="24" y="69"/>
                  </a:cubicBezTo>
                  <a:cubicBezTo>
                    <a:pt x="28" y="66"/>
                    <a:pt x="29" y="70"/>
                    <a:pt x="29" y="70"/>
                  </a:cubicBezTo>
                  <a:cubicBezTo>
                    <a:pt x="29" y="70"/>
                    <a:pt x="29" y="72"/>
                    <a:pt x="32" y="75"/>
                  </a:cubicBezTo>
                  <a:cubicBezTo>
                    <a:pt x="35" y="79"/>
                    <a:pt x="37" y="79"/>
                    <a:pt x="37" y="79"/>
                  </a:cubicBezTo>
                  <a:cubicBezTo>
                    <a:pt x="37" y="79"/>
                    <a:pt x="42" y="81"/>
                    <a:pt x="39" y="85"/>
                  </a:cubicBezTo>
                  <a:cubicBezTo>
                    <a:pt x="35" y="90"/>
                    <a:pt x="31" y="88"/>
                    <a:pt x="31" y="88"/>
                  </a:cubicBezTo>
                  <a:close/>
                  <a:moveTo>
                    <a:pt x="61" y="93"/>
                  </a:moveTo>
                  <a:cubicBezTo>
                    <a:pt x="61" y="93"/>
                    <a:pt x="58" y="95"/>
                    <a:pt x="54" y="95"/>
                  </a:cubicBezTo>
                  <a:cubicBezTo>
                    <a:pt x="49" y="95"/>
                    <a:pt x="47" y="93"/>
                    <a:pt x="47" y="93"/>
                  </a:cubicBezTo>
                  <a:cubicBezTo>
                    <a:pt x="47" y="93"/>
                    <a:pt x="43" y="92"/>
                    <a:pt x="43" y="85"/>
                  </a:cubicBezTo>
                  <a:cubicBezTo>
                    <a:pt x="43" y="80"/>
                    <a:pt x="48" y="82"/>
                    <a:pt x="48" y="82"/>
                  </a:cubicBezTo>
                  <a:cubicBezTo>
                    <a:pt x="48" y="82"/>
                    <a:pt x="49" y="83"/>
                    <a:pt x="54" y="83"/>
                  </a:cubicBezTo>
                  <a:cubicBezTo>
                    <a:pt x="58" y="84"/>
                    <a:pt x="60" y="82"/>
                    <a:pt x="60" y="82"/>
                  </a:cubicBezTo>
                  <a:cubicBezTo>
                    <a:pt x="60" y="82"/>
                    <a:pt x="64" y="80"/>
                    <a:pt x="65" y="85"/>
                  </a:cubicBezTo>
                  <a:cubicBezTo>
                    <a:pt x="66" y="92"/>
                    <a:pt x="61" y="93"/>
                    <a:pt x="61" y="93"/>
                  </a:cubicBezTo>
                  <a:close/>
                  <a:moveTo>
                    <a:pt x="83" y="69"/>
                  </a:moveTo>
                  <a:cubicBezTo>
                    <a:pt x="88" y="73"/>
                    <a:pt x="86" y="77"/>
                    <a:pt x="86" y="77"/>
                  </a:cubicBezTo>
                  <a:cubicBezTo>
                    <a:pt x="86" y="77"/>
                    <a:pt x="85" y="81"/>
                    <a:pt x="82" y="83"/>
                  </a:cubicBezTo>
                  <a:cubicBezTo>
                    <a:pt x="79" y="87"/>
                    <a:pt x="76" y="88"/>
                    <a:pt x="76" y="88"/>
                  </a:cubicBezTo>
                  <a:cubicBezTo>
                    <a:pt x="76" y="88"/>
                    <a:pt x="73" y="90"/>
                    <a:pt x="68" y="84"/>
                  </a:cubicBezTo>
                  <a:cubicBezTo>
                    <a:pt x="64" y="80"/>
                    <a:pt x="69" y="79"/>
                    <a:pt x="69" y="79"/>
                  </a:cubicBezTo>
                  <a:cubicBezTo>
                    <a:pt x="69" y="79"/>
                    <a:pt x="71" y="79"/>
                    <a:pt x="74" y="76"/>
                  </a:cubicBezTo>
                  <a:cubicBezTo>
                    <a:pt x="77" y="73"/>
                    <a:pt x="78" y="70"/>
                    <a:pt x="78" y="70"/>
                  </a:cubicBezTo>
                  <a:cubicBezTo>
                    <a:pt x="78" y="70"/>
                    <a:pt x="79" y="66"/>
                    <a:pt x="83" y="69"/>
                  </a:cubicBezTo>
                  <a:close/>
                  <a:moveTo>
                    <a:pt x="93" y="46"/>
                  </a:moveTo>
                  <a:cubicBezTo>
                    <a:pt x="93" y="46"/>
                    <a:pt x="95" y="50"/>
                    <a:pt x="95" y="54"/>
                  </a:cubicBezTo>
                  <a:cubicBezTo>
                    <a:pt x="95" y="58"/>
                    <a:pt x="94" y="61"/>
                    <a:pt x="94" y="61"/>
                  </a:cubicBezTo>
                  <a:cubicBezTo>
                    <a:pt x="94" y="61"/>
                    <a:pt x="93" y="65"/>
                    <a:pt x="85" y="65"/>
                  </a:cubicBezTo>
                  <a:cubicBezTo>
                    <a:pt x="80" y="64"/>
                    <a:pt x="83" y="60"/>
                    <a:pt x="83" y="60"/>
                  </a:cubicBezTo>
                  <a:cubicBezTo>
                    <a:pt x="83" y="60"/>
                    <a:pt x="84" y="59"/>
                    <a:pt x="84" y="54"/>
                  </a:cubicBezTo>
                  <a:cubicBezTo>
                    <a:pt x="84" y="50"/>
                    <a:pt x="83" y="48"/>
                    <a:pt x="83" y="48"/>
                  </a:cubicBezTo>
                  <a:cubicBezTo>
                    <a:pt x="83" y="48"/>
                    <a:pt x="80" y="44"/>
                    <a:pt x="85" y="43"/>
                  </a:cubicBezTo>
                  <a:cubicBezTo>
                    <a:pt x="92" y="42"/>
                    <a:pt x="93" y="46"/>
                    <a:pt x="93" y="46"/>
                  </a:cubicBezTo>
                  <a:close/>
                  <a:moveTo>
                    <a:pt x="77" y="20"/>
                  </a:moveTo>
                  <a:cubicBezTo>
                    <a:pt x="77" y="20"/>
                    <a:pt x="81" y="22"/>
                    <a:pt x="84" y="25"/>
                  </a:cubicBezTo>
                  <a:cubicBezTo>
                    <a:pt x="87" y="28"/>
                    <a:pt x="88" y="30"/>
                    <a:pt x="88" y="30"/>
                  </a:cubicBezTo>
                  <a:cubicBezTo>
                    <a:pt x="88" y="30"/>
                    <a:pt x="90" y="34"/>
                    <a:pt x="85" y="39"/>
                  </a:cubicBezTo>
                  <a:cubicBezTo>
                    <a:pt x="81" y="43"/>
                    <a:pt x="80" y="38"/>
                    <a:pt x="80" y="38"/>
                  </a:cubicBezTo>
                  <a:cubicBezTo>
                    <a:pt x="80" y="38"/>
                    <a:pt x="79" y="36"/>
                    <a:pt x="76" y="33"/>
                  </a:cubicBezTo>
                  <a:cubicBezTo>
                    <a:pt x="73" y="30"/>
                    <a:pt x="71" y="29"/>
                    <a:pt x="71" y="29"/>
                  </a:cubicBezTo>
                  <a:cubicBezTo>
                    <a:pt x="71" y="29"/>
                    <a:pt x="66" y="28"/>
                    <a:pt x="69" y="24"/>
                  </a:cubicBezTo>
                  <a:cubicBezTo>
                    <a:pt x="73" y="18"/>
                    <a:pt x="77" y="20"/>
                    <a:pt x="77" y="20"/>
                  </a:cubicBezTo>
                  <a:close/>
                  <a:moveTo>
                    <a:pt x="65" y="22"/>
                  </a:moveTo>
                  <a:cubicBezTo>
                    <a:pt x="65" y="28"/>
                    <a:pt x="61" y="25"/>
                    <a:pt x="61" y="25"/>
                  </a:cubicBezTo>
                  <a:cubicBezTo>
                    <a:pt x="61" y="25"/>
                    <a:pt x="59" y="24"/>
                    <a:pt x="55" y="24"/>
                  </a:cubicBezTo>
                  <a:cubicBezTo>
                    <a:pt x="50" y="24"/>
                    <a:pt x="48" y="25"/>
                    <a:pt x="48" y="25"/>
                  </a:cubicBezTo>
                  <a:cubicBezTo>
                    <a:pt x="48" y="25"/>
                    <a:pt x="44" y="27"/>
                    <a:pt x="43" y="22"/>
                  </a:cubicBezTo>
                  <a:cubicBezTo>
                    <a:pt x="42" y="16"/>
                    <a:pt x="47" y="15"/>
                    <a:pt x="47" y="15"/>
                  </a:cubicBezTo>
                  <a:cubicBezTo>
                    <a:pt x="47" y="15"/>
                    <a:pt x="50" y="13"/>
                    <a:pt x="54" y="13"/>
                  </a:cubicBezTo>
                  <a:cubicBezTo>
                    <a:pt x="59" y="13"/>
                    <a:pt x="61" y="14"/>
                    <a:pt x="61" y="14"/>
                  </a:cubicBezTo>
                  <a:cubicBezTo>
                    <a:pt x="61" y="14"/>
                    <a:pt x="65" y="15"/>
                    <a:pt x="65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9" name="Freeform 37"/>
          <p:cNvSpPr>
            <a:spLocks noEditPoints="1"/>
          </p:cNvSpPr>
          <p:nvPr/>
        </p:nvSpPr>
        <p:spPr bwMode="auto">
          <a:xfrm>
            <a:off x="1096163" y="40261"/>
            <a:ext cx="347931" cy="347932"/>
          </a:xfrm>
          <a:custGeom>
            <a:avLst/>
            <a:gdLst>
              <a:gd name="T0" fmla="*/ 73 w 80"/>
              <a:gd name="T1" fmla="*/ 17 h 80"/>
              <a:gd name="T2" fmla="*/ 64 w 80"/>
              <a:gd name="T3" fmla="*/ 16 h 80"/>
              <a:gd name="T4" fmla="*/ 61 w 80"/>
              <a:gd name="T5" fmla="*/ 6 h 80"/>
              <a:gd name="T6" fmla="*/ 53 w 80"/>
              <a:gd name="T7" fmla="*/ 9 h 80"/>
              <a:gd name="T8" fmla="*/ 47 w 80"/>
              <a:gd name="T9" fmla="*/ 1 h 80"/>
              <a:gd name="T10" fmla="*/ 40 w 80"/>
              <a:gd name="T11" fmla="*/ 6 h 80"/>
              <a:gd name="T12" fmla="*/ 31 w 80"/>
              <a:gd name="T13" fmla="*/ 1 h 80"/>
              <a:gd name="T14" fmla="*/ 27 w 80"/>
              <a:gd name="T15" fmla="*/ 9 h 80"/>
              <a:gd name="T16" fmla="*/ 17 w 80"/>
              <a:gd name="T17" fmla="*/ 7 h 80"/>
              <a:gd name="T18" fmla="*/ 16 w 80"/>
              <a:gd name="T19" fmla="*/ 16 h 80"/>
              <a:gd name="T20" fmla="*/ 6 w 80"/>
              <a:gd name="T21" fmla="*/ 18 h 80"/>
              <a:gd name="T22" fmla="*/ 9 w 80"/>
              <a:gd name="T23" fmla="*/ 27 h 80"/>
              <a:gd name="T24" fmla="*/ 1 w 80"/>
              <a:gd name="T25" fmla="*/ 33 h 80"/>
              <a:gd name="T26" fmla="*/ 6 w 80"/>
              <a:gd name="T27" fmla="*/ 39 h 80"/>
              <a:gd name="T28" fmla="*/ 1 w 80"/>
              <a:gd name="T29" fmla="*/ 48 h 80"/>
              <a:gd name="T30" fmla="*/ 9 w 80"/>
              <a:gd name="T31" fmla="*/ 53 h 80"/>
              <a:gd name="T32" fmla="*/ 7 w 80"/>
              <a:gd name="T33" fmla="*/ 63 h 80"/>
              <a:gd name="T34" fmla="*/ 16 w 80"/>
              <a:gd name="T35" fmla="*/ 64 h 80"/>
              <a:gd name="T36" fmla="*/ 18 w 80"/>
              <a:gd name="T37" fmla="*/ 74 h 80"/>
              <a:gd name="T38" fmla="*/ 27 w 80"/>
              <a:gd name="T39" fmla="*/ 71 h 80"/>
              <a:gd name="T40" fmla="*/ 33 w 80"/>
              <a:gd name="T41" fmla="*/ 79 h 80"/>
              <a:gd name="T42" fmla="*/ 40 w 80"/>
              <a:gd name="T43" fmla="*/ 74 h 80"/>
              <a:gd name="T44" fmla="*/ 49 w 80"/>
              <a:gd name="T45" fmla="*/ 79 h 80"/>
              <a:gd name="T46" fmla="*/ 53 w 80"/>
              <a:gd name="T47" fmla="*/ 71 h 80"/>
              <a:gd name="T48" fmla="*/ 62 w 80"/>
              <a:gd name="T49" fmla="*/ 73 h 80"/>
              <a:gd name="T50" fmla="*/ 64 w 80"/>
              <a:gd name="T51" fmla="*/ 64 h 80"/>
              <a:gd name="T52" fmla="*/ 73 w 80"/>
              <a:gd name="T53" fmla="*/ 62 h 80"/>
              <a:gd name="T54" fmla="*/ 71 w 80"/>
              <a:gd name="T55" fmla="*/ 53 h 80"/>
              <a:gd name="T56" fmla="*/ 79 w 80"/>
              <a:gd name="T57" fmla="*/ 47 h 80"/>
              <a:gd name="T58" fmla="*/ 74 w 80"/>
              <a:gd name="T59" fmla="*/ 40 h 80"/>
              <a:gd name="T60" fmla="*/ 79 w 80"/>
              <a:gd name="T61" fmla="*/ 32 h 80"/>
              <a:gd name="T62" fmla="*/ 71 w 80"/>
              <a:gd name="T63" fmla="*/ 27 h 80"/>
              <a:gd name="T64" fmla="*/ 44 w 80"/>
              <a:gd name="T65" fmla="*/ 47 h 80"/>
              <a:gd name="T66" fmla="*/ 36 w 80"/>
              <a:gd name="T67" fmla="*/ 34 h 80"/>
              <a:gd name="T68" fmla="*/ 44 w 80"/>
              <a:gd name="T69" fmla="*/ 47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0" h="80">
                <a:moveTo>
                  <a:pt x="76" y="23"/>
                </a:moveTo>
                <a:cubicBezTo>
                  <a:pt x="73" y="17"/>
                  <a:pt x="73" y="17"/>
                  <a:pt x="73" y="17"/>
                </a:cubicBezTo>
                <a:cubicBezTo>
                  <a:pt x="66" y="19"/>
                  <a:pt x="66" y="19"/>
                  <a:pt x="66" y="19"/>
                </a:cubicBezTo>
                <a:cubicBezTo>
                  <a:pt x="65" y="18"/>
                  <a:pt x="65" y="17"/>
                  <a:pt x="64" y="16"/>
                </a:cubicBezTo>
                <a:cubicBezTo>
                  <a:pt x="66" y="10"/>
                  <a:pt x="66" y="10"/>
                  <a:pt x="66" y="10"/>
                </a:cubicBezTo>
                <a:cubicBezTo>
                  <a:pt x="61" y="6"/>
                  <a:pt x="61" y="6"/>
                  <a:pt x="61" y="6"/>
                </a:cubicBezTo>
                <a:cubicBezTo>
                  <a:pt x="56" y="10"/>
                  <a:pt x="56" y="10"/>
                  <a:pt x="56" y="10"/>
                </a:cubicBezTo>
                <a:cubicBezTo>
                  <a:pt x="55" y="10"/>
                  <a:pt x="54" y="9"/>
                  <a:pt x="53" y="9"/>
                </a:cubicBezTo>
                <a:cubicBezTo>
                  <a:pt x="53" y="2"/>
                  <a:pt x="53" y="2"/>
                  <a:pt x="53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4" y="7"/>
                  <a:pt x="44" y="7"/>
                  <a:pt x="44" y="7"/>
                </a:cubicBezTo>
                <a:cubicBezTo>
                  <a:pt x="42" y="7"/>
                  <a:pt x="41" y="6"/>
                  <a:pt x="40" y="6"/>
                </a:cubicBezTo>
                <a:cubicBezTo>
                  <a:pt x="37" y="0"/>
                  <a:pt x="37" y="0"/>
                  <a:pt x="37" y="0"/>
                </a:cubicBezTo>
                <a:cubicBezTo>
                  <a:pt x="31" y="1"/>
                  <a:pt x="31" y="1"/>
                  <a:pt x="31" y="1"/>
                </a:cubicBezTo>
                <a:cubicBezTo>
                  <a:pt x="30" y="8"/>
                  <a:pt x="30" y="8"/>
                  <a:pt x="30" y="8"/>
                </a:cubicBezTo>
                <a:cubicBezTo>
                  <a:pt x="29" y="8"/>
                  <a:pt x="28" y="9"/>
                  <a:pt x="27" y="9"/>
                </a:cubicBezTo>
                <a:cubicBezTo>
                  <a:pt x="23" y="4"/>
                  <a:pt x="23" y="4"/>
                  <a:pt x="23" y="4"/>
                </a:cubicBezTo>
                <a:cubicBezTo>
                  <a:pt x="17" y="7"/>
                  <a:pt x="17" y="7"/>
                  <a:pt x="17" y="7"/>
                </a:cubicBezTo>
                <a:cubicBezTo>
                  <a:pt x="19" y="14"/>
                  <a:pt x="19" y="14"/>
                  <a:pt x="19" y="14"/>
                </a:cubicBezTo>
                <a:cubicBezTo>
                  <a:pt x="18" y="14"/>
                  <a:pt x="17" y="15"/>
                  <a:pt x="16" y="16"/>
                </a:cubicBezTo>
                <a:cubicBezTo>
                  <a:pt x="10" y="13"/>
                  <a:pt x="10" y="13"/>
                  <a:pt x="10" y="13"/>
                </a:cubicBezTo>
                <a:cubicBezTo>
                  <a:pt x="6" y="18"/>
                  <a:pt x="6" y="18"/>
                  <a:pt x="6" y="18"/>
                </a:cubicBezTo>
                <a:cubicBezTo>
                  <a:pt x="11" y="24"/>
                  <a:pt x="11" y="24"/>
                  <a:pt x="11" y="24"/>
                </a:cubicBezTo>
                <a:cubicBezTo>
                  <a:pt x="10" y="25"/>
                  <a:pt x="9" y="26"/>
                  <a:pt x="9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3"/>
                  <a:pt x="1" y="33"/>
                  <a:pt x="1" y="33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7"/>
                  <a:pt x="6" y="38"/>
                  <a:pt x="6" y="39"/>
                </a:cubicBezTo>
                <a:cubicBezTo>
                  <a:pt x="0" y="42"/>
                  <a:pt x="0" y="42"/>
                  <a:pt x="0" y="42"/>
                </a:cubicBezTo>
                <a:cubicBezTo>
                  <a:pt x="1" y="48"/>
                  <a:pt x="1" y="48"/>
                  <a:pt x="1" y="48"/>
                </a:cubicBezTo>
                <a:cubicBezTo>
                  <a:pt x="7" y="49"/>
                  <a:pt x="7" y="49"/>
                  <a:pt x="7" y="49"/>
                </a:cubicBezTo>
                <a:cubicBezTo>
                  <a:pt x="8" y="50"/>
                  <a:pt x="8" y="51"/>
                  <a:pt x="9" y="53"/>
                </a:cubicBezTo>
                <a:cubicBezTo>
                  <a:pt x="4" y="57"/>
                  <a:pt x="4" y="57"/>
                  <a:pt x="4" y="57"/>
                </a:cubicBezTo>
                <a:cubicBezTo>
                  <a:pt x="7" y="63"/>
                  <a:pt x="7" y="63"/>
                  <a:pt x="7" y="63"/>
                </a:cubicBezTo>
                <a:cubicBezTo>
                  <a:pt x="13" y="61"/>
                  <a:pt x="13" y="61"/>
                  <a:pt x="13" y="61"/>
                </a:cubicBezTo>
                <a:cubicBezTo>
                  <a:pt x="14" y="62"/>
                  <a:pt x="15" y="63"/>
                  <a:pt x="16" y="64"/>
                </a:cubicBezTo>
                <a:cubicBezTo>
                  <a:pt x="13" y="70"/>
                  <a:pt x="13" y="70"/>
                  <a:pt x="13" y="70"/>
                </a:cubicBezTo>
                <a:cubicBezTo>
                  <a:pt x="18" y="74"/>
                  <a:pt x="18" y="74"/>
                  <a:pt x="18" y="74"/>
                </a:cubicBezTo>
                <a:cubicBezTo>
                  <a:pt x="23" y="70"/>
                  <a:pt x="23" y="70"/>
                  <a:pt x="23" y="70"/>
                </a:cubicBezTo>
                <a:cubicBezTo>
                  <a:pt x="24" y="70"/>
                  <a:pt x="26" y="71"/>
                  <a:pt x="27" y="71"/>
                </a:cubicBezTo>
                <a:cubicBezTo>
                  <a:pt x="27" y="77"/>
                  <a:pt x="27" y="77"/>
                  <a:pt x="27" y="77"/>
                </a:cubicBezTo>
                <a:cubicBezTo>
                  <a:pt x="33" y="79"/>
                  <a:pt x="33" y="79"/>
                  <a:pt x="33" y="79"/>
                </a:cubicBezTo>
                <a:cubicBezTo>
                  <a:pt x="36" y="74"/>
                  <a:pt x="36" y="74"/>
                  <a:pt x="36" y="74"/>
                </a:cubicBezTo>
                <a:cubicBezTo>
                  <a:pt x="37" y="74"/>
                  <a:pt x="39" y="74"/>
                  <a:pt x="40" y="74"/>
                </a:cubicBezTo>
                <a:cubicBezTo>
                  <a:pt x="43" y="80"/>
                  <a:pt x="43" y="80"/>
                  <a:pt x="43" y="80"/>
                </a:cubicBezTo>
                <a:cubicBezTo>
                  <a:pt x="49" y="79"/>
                  <a:pt x="49" y="79"/>
                  <a:pt x="49" y="79"/>
                </a:cubicBezTo>
                <a:cubicBezTo>
                  <a:pt x="50" y="73"/>
                  <a:pt x="50" y="73"/>
                  <a:pt x="50" y="73"/>
                </a:cubicBezTo>
                <a:cubicBezTo>
                  <a:pt x="51" y="72"/>
                  <a:pt x="52" y="72"/>
                  <a:pt x="53" y="71"/>
                </a:cubicBezTo>
                <a:cubicBezTo>
                  <a:pt x="57" y="76"/>
                  <a:pt x="57" y="76"/>
                  <a:pt x="57" y="76"/>
                </a:cubicBezTo>
                <a:cubicBezTo>
                  <a:pt x="62" y="73"/>
                  <a:pt x="62" y="73"/>
                  <a:pt x="62" y="73"/>
                </a:cubicBezTo>
                <a:cubicBezTo>
                  <a:pt x="61" y="67"/>
                  <a:pt x="61" y="67"/>
                  <a:pt x="61" y="67"/>
                </a:cubicBezTo>
                <a:cubicBezTo>
                  <a:pt x="62" y="66"/>
                  <a:pt x="63" y="65"/>
                  <a:pt x="64" y="64"/>
                </a:cubicBezTo>
                <a:cubicBezTo>
                  <a:pt x="69" y="67"/>
                  <a:pt x="69" y="67"/>
                  <a:pt x="69" y="67"/>
                </a:cubicBezTo>
                <a:cubicBezTo>
                  <a:pt x="73" y="62"/>
                  <a:pt x="73" y="62"/>
                  <a:pt x="73" y="62"/>
                </a:cubicBezTo>
                <a:cubicBezTo>
                  <a:pt x="69" y="57"/>
                  <a:pt x="69" y="57"/>
                  <a:pt x="69" y="57"/>
                </a:cubicBezTo>
                <a:cubicBezTo>
                  <a:pt x="70" y="56"/>
                  <a:pt x="71" y="54"/>
                  <a:pt x="71" y="53"/>
                </a:cubicBezTo>
                <a:cubicBezTo>
                  <a:pt x="77" y="53"/>
                  <a:pt x="77" y="53"/>
                  <a:pt x="77" y="53"/>
                </a:cubicBezTo>
                <a:cubicBezTo>
                  <a:pt x="79" y="47"/>
                  <a:pt x="79" y="47"/>
                  <a:pt x="79" y="47"/>
                </a:cubicBezTo>
                <a:cubicBezTo>
                  <a:pt x="74" y="44"/>
                  <a:pt x="74" y="44"/>
                  <a:pt x="74" y="44"/>
                </a:cubicBezTo>
                <a:cubicBezTo>
                  <a:pt x="74" y="43"/>
                  <a:pt x="74" y="42"/>
                  <a:pt x="74" y="40"/>
                </a:cubicBezTo>
                <a:cubicBezTo>
                  <a:pt x="80" y="38"/>
                  <a:pt x="80" y="38"/>
                  <a:pt x="80" y="38"/>
                </a:cubicBezTo>
                <a:cubicBezTo>
                  <a:pt x="79" y="32"/>
                  <a:pt x="79" y="32"/>
                  <a:pt x="79" y="32"/>
                </a:cubicBezTo>
                <a:cubicBezTo>
                  <a:pt x="72" y="31"/>
                  <a:pt x="72" y="31"/>
                  <a:pt x="72" y="31"/>
                </a:cubicBezTo>
                <a:cubicBezTo>
                  <a:pt x="72" y="30"/>
                  <a:pt x="72" y="28"/>
                  <a:pt x="71" y="27"/>
                </a:cubicBezTo>
                <a:lnTo>
                  <a:pt x="76" y="23"/>
                </a:lnTo>
                <a:close/>
                <a:moveTo>
                  <a:pt x="44" y="47"/>
                </a:moveTo>
                <a:cubicBezTo>
                  <a:pt x="40" y="49"/>
                  <a:pt x="35" y="48"/>
                  <a:pt x="33" y="44"/>
                </a:cubicBezTo>
                <a:cubicBezTo>
                  <a:pt x="31" y="40"/>
                  <a:pt x="32" y="36"/>
                  <a:pt x="36" y="34"/>
                </a:cubicBezTo>
                <a:cubicBezTo>
                  <a:pt x="40" y="31"/>
                  <a:pt x="45" y="33"/>
                  <a:pt x="47" y="36"/>
                </a:cubicBezTo>
                <a:cubicBezTo>
                  <a:pt x="49" y="40"/>
                  <a:pt x="48" y="45"/>
                  <a:pt x="44" y="47"/>
                </a:cubicBezTo>
                <a:close/>
              </a:path>
            </a:pathLst>
          </a:custGeom>
          <a:solidFill>
            <a:srgbClr val="8989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" name="Freeform 37"/>
          <p:cNvSpPr>
            <a:spLocks noEditPoints="1"/>
          </p:cNvSpPr>
          <p:nvPr/>
        </p:nvSpPr>
        <p:spPr bwMode="auto">
          <a:xfrm>
            <a:off x="3129502" y="1446706"/>
            <a:ext cx="648747" cy="648749"/>
          </a:xfrm>
          <a:custGeom>
            <a:avLst/>
            <a:gdLst>
              <a:gd name="T0" fmla="*/ 73 w 80"/>
              <a:gd name="T1" fmla="*/ 17 h 80"/>
              <a:gd name="T2" fmla="*/ 64 w 80"/>
              <a:gd name="T3" fmla="*/ 16 h 80"/>
              <a:gd name="T4" fmla="*/ 61 w 80"/>
              <a:gd name="T5" fmla="*/ 6 h 80"/>
              <a:gd name="T6" fmla="*/ 53 w 80"/>
              <a:gd name="T7" fmla="*/ 9 h 80"/>
              <a:gd name="T8" fmla="*/ 47 w 80"/>
              <a:gd name="T9" fmla="*/ 1 h 80"/>
              <a:gd name="T10" fmla="*/ 40 w 80"/>
              <a:gd name="T11" fmla="*/ 6 h 80"/>
              <a:gd name="T12" fmla="*/ 31 w 80"/>
              <a:gd name="T13" fmla="*/ 1 h 80"/>
              <a:gd name="T14" fmla="*/ 27 w 80"/>
              <a:gd name="T15" fmla="*/ 9 h 80"/>
              <a:gd name="T16" fmla="*/ 17 w 80"/>
              <a:gd name="T17" fmla="*/ 7 h 80"/>
              <a:gd name="T18" fmla="*/ 16 w 80"/>
              <a:gd name="T19" fmla="*/ 16 h 80"/>
              <a:gd name="T20" fmla="*/ 6 w 80"/>
              <a:gd name="T21" fmla="*/ 18 h 80"/>
              <a:gd name="T22" fmla="*/ 9 w 80"/>
              <a:gd name="T23" fmla="*/ 27 h 80"/>
              <a:gd name="T24" fmla="*/ 1 w 80"/>
              <a:gd name="T25" fmla="*/ 33 h 80"/>
              <a:gd name="T26" fmla="*/ 6 w 80"/>
              <a:gd name="T27" fmla="*/ 39 h 80"/>
              <a:gd name="T28" fmla="*/ 1 w 80"/>
              <a:gd name="T29" fmla="*/ 48 h 80"/>
              <a:gd name="T30" fmla="*/ 9 w 80"/>
              <a:gd name="T31" fmla="*/ 53 h 80"/>
              <a:gd name="T32" fmla="*/ 7 w 80"/>
              <a:gd name="T33" fmla="*/ 63 h 80"/>
              <a:gd name="T34" fmla="*/ 16 w 80"/>
              <a:gd name="T35" fmla="*/ 64 h 80"/>
              <a:gd name="T36" fmla="*/ 18 w 80"/>
              <a:gd name="T37" fmla="*/ 74 h 80"/>
              <a:gd name="T38" fmla="*/ 27 w 80"/>
              <a:gd name="T39" fmla="*/ 71 h 80"/>
              <a:gd name="T40" fmla="*/ 33 w 80"/>
              <a:gd name="T41" fmla="*/ 79 h 80"/>
              <a:gd name="T42" fmla="*/ 40 w 80"/>
              <a:gd name="T43" fmla="*/ 74 h 80"/>
              <a:gd name="T44" fmla="*/ 49 w 80"/>
              <a:gd name="T45" fmla="*/ 79 h 80"/>
              <a:gd name="T46" fmla="*/ 53 w 80"/>
              <a:gd name="T47" fmla="*/ 71 h 80"/>
              <a:gd name="T48" fmla="*/ 62 w 80"/>
              <a:gd name="T49" fmla="*/ 73 h 80"/>
              <a:gd name="T50" fmla="*/ 64 w 80"/>
              <a:gd name="T51" fmla="*/ 64 h 80"/>
              <a:gd name="T52" fmla="*/ 73 w 80"/>
              <a:gd name="T53" fmla="*/ 62 h 80"/>
              <a:gd name="T54" fmla="*/ 71 w 80"/>
              <a:gd name="T55" fmla="*/ 53 h 80"/>
              <a:gd name="T56" fmla="*/ 79 w 80"/>
              <a:gd name="T57" fmla="*/ 47 h 80"/>
              <a:gd name="T58" fmla="*/ 74 w 80"/>
              <a:gd name="T59" fmla="*/ 40 h 80"/>
              <a:gd name="T60" fmla="*/ 79 w 80"/>
              <a:gd name="T61" fmla="*/ 32 h 80"/>
              <a:gd name="T62" fmla="*/ 71 w 80"/>
              <a:gd name="T63" fmla="*/ 27 h 80"/>
              <a:gd name="T64" fmla="*/ 44 w 80"/>
              <a:gd name="T65" fmla="*/ 47 h 80"/>
              <a:gd name="T66" fmla="*/ 36 w 80"/>
              <a:gd name="T67" fmla="*/ 34 h 80"/>
              <a:gd name="T68" fmla="*/ 44 w 80"/>
              <a:gd name="T69" fmla="*/ 47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0" h="80">
                <a:moveTo>
                  <a:pt x="76" y="23"/>
                </a:moveTo>
                <a:cubicBezTo>
                  <a:pt x="73" y="17"/>
                  <a:pt x="73" y="17"/>
                  <a:pt x="73" y="17"/>
                </a:cubicBezTo>
                <a:cubicBezTo>
                  <a:pt x="66" y="19"/>
                  <a:pt x="66" y="19"/>
                  <a:pt x="66" y="19"/>
                </a:cubicBezTo>
                <a:cubicBezTo>
                  <a:pt x="65" y="18"/>
                  <a:pt x="65" y="17"/>
                  <a:pt x="64" y="16"/>
                </a:cubicBezTo>
                <a:cubicBezTo>
                  <a:pt x="66" y="10"/>
                  <a:pt x="66" y="10"/>
                  <a:pt x="66" y="10"/>
                </a:cubicBezTo>
                <a:cubicBezTo>
                  <a:pt x="61" y="6"/>
                  <a:pt x="61" y="6"/>
                  <a:pt x="61" y="6"/>
                </a:cubicBezTo>
                <a:cubicBezTo>
                  <a:pt x="56" y="10"/>
                  <a:pt x="56" y="10"/>
                  <a:pt x="56" y="10"/>
                </a:cubicBezTo>
                <a:cubicBezTo>
                  <a:pt x="55" y="10"/>
                  <a:pt x="54" y="9"/>
                  <a:pt x="53" y="9"/>
                </a:cubicBezTo>
                <a:cubicBezTo>
                  <a:pt x="53" y="2"/>
                  <a:pt x="53" y="2"/>
                  <a:pt x="53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4" y="7"/>
                  <a:pt x="44" y="7"/>
                  <a:pt x="44" y="7"/>
                </a:cubicBezTo>
                <a:cubicBezTo>
                  <a:pt x="42" y="7"/>
                  <a:pt x="41" y="6"/>
                  <a:pt x="40" y="6"/>
                </a:cubicBezTo>
                <a:cubicBezTo>
                  <a:pt x="37" y="0"/>
                  <a:pt x="37" y="0"/>
                  <a:pt x="37" y="0"/>
                </a:cubicBezTo>
                <a:cubicBezTo>
                  <a:pt x="31" y="1"/>
                  <a:pt x="31" y="1"/>
                  <a:pt x="31" y="1"/>
                </a:cubicBezTo>
                <a:cubicBezTo>
                  <a:pt x="30" y="8"/>
                  <a:pt x="30" y="8"/>
                  <a:pt x="30" y="8"/>
                </a:cubicBezTo>
                <a:cubicBezTo>
                  <a:pt x="29" y="8"/>
                  <a:pt x="28" y="9"/>
                  <a:pt x="27" y="9"/>
                </a:cubicBezTo>
                <a:cubicBezTo>
                  <a:pt x="23" y="4"/>
                  <a:pt x="23" y="4"/>
                  <a:pt x="23" y="4"/>
                </a:cubicBezTo>
                <a:cubicBezTo>
                  <a:pt x="17" y="7"/>
                  <a:pt x="17" y="7"/>
                  <a:pt x="17" y="7"/>
                </a:cubicBezTo>
                <a:cubicBezTo>
                  <a:pt x="19" y="14"/>
                  <a:pt x="19" y="14"/>
                  <a:pt x="19" y="14"/>
                </a:cubicBezTo>
                <a:cubicBezTo>
                  <a:pt x="18" y="14"/>
                  <a:pt x="17" y="15"/>
                  <a:pt x="16" y="16"/>
                </a:cubicBezTo>
                <a:cubicBezTo>
                  <a:pt x="10" y="13"/>
                  <a:pt x="10" y="13"/>
                  <a:pt x="10" y="13"/>
                </a:cubicBezTo>
                <a:cubicBezTo>
                  <a:pt x="6" y="18"/>
                  <a:pt x="6" y="18"/>
                  <a:pt x="6" y="18"/>
                </a:cubicBezTo>
                <a:cubicBezTo>
                  <a:pt x="11" y="24"/>
                  <a:pt x="11" y="24"/>
                  <a:pt x="11" y="24"/>
                </a:cubicBezTo>
                <a:cubicBezTo>
                  <a:pt x="10" y="25"/>
                  <a:pt x="9" y="26"/>
                  <a:pt x="9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3"/>
                  <a:pt x="1" y="33"/>
                  <a:pt x="1" y="33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7"/>
                  <a:pt x="6" y="38"/>
                  <a:pt x="6" y="39"/>
                </a:cubicBezTo>
                <a:cubicBezTo>
                  <a:pt x="0" y="42"/>
                  <a:pt x="0" y="42"/>
                  <a:pt x="0" y="42"/>
                </a:cubicBezTo>
                <a:cubicBezTo>
                  <a:pt x="1" y="48"/>
                  <a:pt x="1" y="48"/>
                  <a:pt x="1" y="48"/>
                </a:cubicBezTo>
                <a:cubicBezTo>
                  <a:pt x="7" y="49"/>
                  <a:pt x="7" y="49"/>
                  <a:pt x="7" y="49"/>
                </a:cubicBezTo>
                <a:cubicBezTo>
                  <a:pt x="8" y="50"/>
                  <a:pt x="8" y="51"/>
                  <a:pt x="9" y="53"/>
                </a:cubicBezTo>
                <a:cubicBezTo>
                  <a:pt x="4" y="57"/>
                  <a:pt x="4" y="57"/>
                  <a:pt x="4" y="57"/>
                </a:cubicBezTo>
                <a:cubicBezTo>
                  <a:pt x="7" y="63"/>
                  <a:pt x="7" y="63"/>
                  <a:pt x="7" y="63"/>
                </a:cubicBezTo>
                <a:cubicBezTo>
                  <a:pt x="13" y="61"/>
                  <a:pt x="13" y="61"/>
                  <a:pt x="13" y="61"/>
                </a:cubicBezTo>
                <a:cubicBezTo>
                  <a:pt x="14" y="62"/>
                  <a:pt x="15" y="63"/>
                  <a:pt x="16" y="64"/>
                </a:cubicBezTo>
                <a:cubicBezTo>
                  <a:pt x="13" y="70"/>
                  <a:pt x="13" y="70"/>
                  <a:pt x="13" y="70"/>
                </a:cubicBezTo>
                <a:cubicBezTo>
                  <a:pt x="18" y="74"/>
                  <a:pt x="18" y="74"/>
                  <a:pt x="18" y="74"/>
                </a:cubicBezTo>
                <a:cubicBezTo>
                  <a:pt x="23" y="70"/>
                  <a:pt x="23" y="70"/>
                  <a:pt x="23" y="70"/>
                </a:cubicBezTo>
                <a:cubicBezTo>
                  <a:pt x="24" y="70"/>
                  <a:pt x="26" y="71"/>
                  <a:pt x="27" y="71"/>
                </a:cubicBezTo>
                <a:cubicBezTo>
                  <a:pt x="27" y="77"/>
                  <a:pt x="27" y="77"/>
                  <a:pt x="27" y="77"/>
                </a:cubicBezTo>
                <a:cubicBezTo>
                  <a:pt x="33" y="79"/>
                  <a:pt x="33" y="79"/>
                  <a:pt x="33" y="79"/>
                </a:cubicBezTo>
                <a:cubicBezTo>
                  <a:pt x="36" y="74"/>
                  <a:pt x="36" y="74"/>
                  <a:pt x="36" y="74"/>
                </a:cubicBezTo>
                <a:cubicBezTo>
                  <a:pt x="37" y="74"/>
                  <a:pt x="39" y="74"/>
                  <a:pt x="40" y="74"/>
                </a:cubicBezTo>
                <a:cubicBezTo>
                  <a:pt x="43" y="80"/>
                  <a:pt x="43" y="80"/>
                  <a:pt x="43" y="80"/>
                </a:cubicBezTo>
                <a:cubicBezTo>
                  <a:pt x="49" y="79"/>
                  <a:pt x="49" y="79"/>
                  <a:pt x="49" y="79"/>
                </a:cubicBezTo>
                <a:cubicBezTo>
                  <a:pt x="50" y="73"/>
                  <a:pt x="50" y="73"/>
                  <a:pt x="50" y="73"/>
                </a:cubicBezTo>
                <a:cubicBezTo>
                  <a:pt x="51" y="72"/>
                  <a:pt x="52" y="72"/>
                  <a:pt x="53" y="71"/>
                </a:cubicBezTo>
                <a:cubicBezTo>
                  <a:pt x="57" y="76"/>
                  <a:pt x="57" y="76"/>
                  <a:pt x="57" y="76"/>
                </a:cubicBezTo>
                <a:cubicBezTo>
                  <a:pt x="62" y="73"/>
                  <a:pt x="62" y="73"/>
                  <a:pt x="62" y="73"/>
                </a:cubicBezTo>
                <a:cubicBezTo>
                  <a:pt x="61" y="67"/>
                  <a:pt x="61" y="67"/>
                  <a:pt x="61" y="67"/>
                </a:cubicBezTo>
                <a:cubicBezTo>
                  <a:pt x="62" y="66"/>
                  <a:pt x="63" y="65"/>
                  <a:pt x="64" y="64"/>
                </a:cubicBezTo>
                <a:cubicBezTo>
                  <a:pt x="69" y="67"/>
                  <a:pt x="69" y="67"/>
                  <a:pt x="69" y="67"/>
                </a:cubicBezTo>
                <a:cubicBezTo>
                  <a:pt x="73" y="62"/>
                  <a:pt x="73" y="62"/>
                  <a:pt x="73" y="62"/>
                </a:cubicBezTo>
                <a:cubicBezTo>
                  <a:pt x="69" y="57"/>
                  <a:pt x="69" y="57"/>
                  <a:pt x="69" y="57"/>
                </a:cubicBezTo>
                <a:cubicBezTo>
                  <a:pt x="70" y="56"/>
                  <a:pt x="71" y="54"/>
                  <a:pt x="71" y="53"/>
                </a:cubicBezTo>
                <a:cubicBezTo>
                  <a:pt x="77" y="53"/>
                  <a:pt x="77" y="53"/>
                  <a:pt x="77" y="53"/>
                </a:cubicBezTo>
                <a:cubicBezTo>
                  <a:pt x="79" y="47"/>
                  <a:pt x="79" y="47"/>
                  <a:pt x="79" y="47"/>
                </a:cubicBezTo>
                <a:cubicBezTo>
                  <a:pt x="74" y="44"/>
                  <a:pt x="74" y="44"/>
                  <a:pt x="74" y="44"/>
                </a:cubicBezTo>
                <a:cubicBezTo>
                  <a:pt x="74" y="43"/>
                  <a:pt x="74" y="42"/>
                  <a:pt x="74" y="40"/>
                </a:cubicBezTo>
                <a:cubicBezTo>
                  <a:pt x="80" y="38"/>
                  <a:pt x="80" y="38"/>
                  <a:pt x="80" y="38"/>
                </a:cubicBezTo>
                <a:cubicBezTo>
                  <a:pt x="79" y="32"/>
                  <a:pt x="79" y="32"/>
                  <a:pt x="79" y="32"/>
                </a:cubicBezTo>
                <a:cubicBezTo>
                  <a:pt x="72" y="31"/>
                  <a:pt x="72" y="31"/>
                  <a:pt x="72" y="31"/>
                </a:cubicBezTo>
                <a:cubicBezTo>
                  <a:pt x="72" y="30"/>
                  <a:pt x="72" y="28"/>
                  <a:pt x="71" y="27"/>
                </a:cubicBezTo>
                <a:lnTo>
                  <a:pt x="76" y="23"/>
                </a:lnTo>
                <a:close/>
                <a:moveTo>
                  <a:pt x="44" y="47"/>
                </a:moveTo>
                <a:cubicBezTo>
                  <a:pt x="40" y="49"/>
                  <a:pt x="35" y="48"/>
                  <a:pt x="33" y="44"/>
                </a:cubicBezTo>
                <a:cubicBezTo>
                  <a:pt x="31" y="40"/>
                  <a:pt x="32" y="36"/>
                  <a:pt x="36" y="34"/>
                </a:cubicBezTo>
                <a:cubicBezTo>
                  <a:pt x="40" y="31"/>
                  <a:pt x="45" y="33"/>
                  <a:pt x="47" y="36"/>
                </a:cubicBezTo>
                <a:cubicBezTo>
                  <a:pt x="49" y="40"/>
                  <a:pt x="48" y="45"/>
                  <a:pt x="44" y="47"/>
                </a:cubicBezTo>
                <a:close/>
              </a:path>
            </a:pathLst>
          </a:custGeom>
          <a:solidFill>
            <a:srgbClr val="D7B76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11" name="机械舞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9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168">
        <p:blinds dir="vert"/>
      </p:transition>
    </mc:Choice>
    <mc:Fallback xmlns="">
      <p:transition spd="slow" advTm="1016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1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1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1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2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grpId="1" nodeType="withEffect">
                                  <p:stCondLst>
                                    <p:cond delay="2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51" dur="2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grpId="1" nodeType="withEffect">
                                  <p:stCondLst>
                                    <p:cond delay="2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7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3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nodeType="withEffect">
                                  <p:stCondLst>
                                    <p:cond delay="3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indefinite" fill="hold" nodeType="withEffect">
                                  <p:stCondLst>
                                    <p:cond delay="3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9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mph" presetSubtype="0" repeatCount="indefinite" fill="hold" nodeType="withEffect">
                                  <p:stCondLst>
                                    <p:cond delay="3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8" presetClass="emph" presetSubtype="0" repeatCount="indefinite" fill="hold" grpId="1" nodeType="withEffect">
                                  <p:stCondLst>
                                    <p:cond delay="4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</p:childTnLst>
        </p:cTn>
      </p:par>
    </p:tnLst>
    <p:bldLst>
      <p:bldP spid="513" grpId="0"/>
      <p:bldP spid="517" grpId="0"/>
      <p:bldP spid="518" grpId="0"/>
      <p:bldP spid="26" grpId="0" animBg="1"/>
      <p:bldP spid="26" grpId="1" animBg="1"/>
      <p:bldP spid="519" grpId="0" animBg="1"/>
      <p:bldP spid="519" grpId="1" animBg="1"/>
      <p:bldP spid="93" grpId="0" animBg="1"/>
      <p:bldP spid="93" grpId="1" animBg="1"/>
      <p:bldP spid="109" grpId="0" animBg="1"/>
      <p:bldP spid="109" grpId="1" animBg="1"/>
      <p:bldP spid="110" grpId="0" animBg="1"/>
      <p:bldP spid="110" grpId="1" animBg="1"/>
    </p:bldLst>
  </p:timing>
  <p:extLst mod="1">
    <p:ext uri="{E180D4A7-C9FB-4DFB-919C-405C955672EB}">
      <p14:showEvtLst xmlns:p14="http://schemas.microsoft.com/office/powerpoint/2010/main">
        <p14:playEvt time="0" objId="1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86164" y="1774457"/>
            <a:ext cx="1" cy="1234631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2536060" y="1779663"/>
            <a:ext cx="1" cy="1234631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4160196" y="1766266"/>
            <a:ext cx="1" cy="1234631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5518932" y="699543"/>
            <a:ext cx="2937309" cy="4025554"/>
          </a:xfrm>
          <a:prstGeom prst="rect">
            <a:avLst/>
          </a:prstGeom>
          <a:solidFill>
            <a:sysClr val="windowText" lastClr="000000">
              <a:lumMod val="85000"/>
              <a:lumOff val="15000"/>
              <a:alpha val="35000"/>
            </a:sysClr>
          </a:solidFill>
          <a:ln w="25400" cap="flat" cmpd="sng" algn="ctr">
            <a:noFill/>
            <a:prstDash val="solid"/>
          </a:ln>
          <a:effectLst/>
          <a:extLst/>
        </p:spPr>
        <p:txBody>
          <a:bodyPr lIns="121917" tIns="60958" rIns="121917" bIns="60958" rtlCol="0" anchor="ctr"/>
          <a:lstStyle/>
          <a:p>
            <a:pPr algn="ctr" defTabSz="914354"/>
            <a:endParaRPr lang="zh-CN" altLang="zh-CN" sz="1900" kern="0" dirty="0">
              <a:solidFill>
                <a:prstClr val="white"/>
              </a:solidFill>
              <a:latin typeface="+mj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359280" y="972238"/>
            <a:ext cx="3096961" cy="513722"/>
            <a:chOff x="3788787" y="1059582"/>
            <a:chExt cx="3147944" cy="522178"/>
          </a:xfrm>
        </p:grpSpPr>
        <p:sp>
          <p:nvSpPr>
            <p:cNvPr id="8" name="矩形 7"/>
            <p:cNvSpPr/>
            <p:nvPr/>
          </p:nvSpPr>
          <p:spPr>
            <a:xfrm>
              <a:off x="3789040" y="1059582"/>
              <a:ext cx="3147691" cy="360040"/>
            </a:xfrm>
            <a:prstGeom prst="rect">
              <a:avLst/>
            </a:prstGeom>
            <a:solidFill>
              <a:srgbClr val="D7B76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1.</a:t>
              </a:r>
              <a:r>
                <a:rPr lang="zh-CN" altLang="en-US" b="1" dirty="0"/>
                <a:t>单击添加标题</a:t>
              </a:r>
            </a:p>
          </p:txBody>
        </p:sp>
        <p:sp>
          <p:nvSpPr>
            <p:cNvPr id="9" name="直角三角形 8"/>
            <p:cNvSpPr/>
            <p:nvPr/>
          </p:nvSpPr>
          <p:spPr>
            <a:xfrm flipH="1" flipV="1">
              <a:off x="3788787" y="1417394"/>
              <a:ext cx="164366" cy="164366"/>
            </a:xfrm>
            <a:prstGeom prst="rtTriangle">
              <a:avLst/>
            </a:prstGeom>
            <a:solidFill>
              <a:srgbClr val="A876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59280" y="2169418"/>
            <a:ext cx="3096961" cy="513722"/>
            <a:chOff x="3788787" y="1059582"/>
            <a:chExt cx="3147944" cy="522178"/>
          </a:xfrm>
        </p:grpSpPr>
        <p:sp>
          <p:nvSpPr>
            <p:cNvPr id="11" name="矩形 10"/>
            <p:cNvSpPr/>
            <p:nvPr/>
          </p:nvSpPr>
          <p:spPr>
            <a:xfrm>
              <a:off x="3789040" y="1059582"/>
              <a:ext cx="3147691" cy="360040"/>
            </a:xfrm>
            <a:prstGeom prst="rect">
              <a:avLst/>
            </a:prstGeom>
            <a:solidFill>
              <a:srgbClr val="D7B76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2.</a:t>
              </a:r>
              <a:r>
                <a:rPr lang="zh-CN" altLang="en-US" b="1" dirty="0"/>
                <a:t>单击添加标题</a:t>
              </a:r>
            </a:p>
          </p:txBody>
        </p:sp>
        <p:sp>
          <p:nvSpPr>
            <p:cNvPr id="12" name="直角三角形 11"/>
            <p:cNvSpPr/>
            <p:nvPr/>
          </p:nvSpPr>
          <p:spPr>
            <a:xfrm flipH="1" flipV="1">
              <a:off x="3788787" y="1417394"/>
              <a:ext cx="164366" cy="164366"/>
            </a:xfrm>
            <a:prstGeom prst="rtTriangle">
              <a:avLst/>
            </a:prstGeom>
            <a:solidFill>
              <a:srgbClr val="A876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359280" y="3411966"/>
            <a:ext cx="3096961" cy="513722"/>
            <a:chOff x="3788787" y="1059582"/>
            <a:chExt cx="3147944" cy="522178"/>
          </a:xfrm>
        </p:grpSpPr>
        <p:sp>
          <p:nvSpPr>
            <p:cNvPr id="14" name="矩形 13"/>
            <p:cNvSpPr/>
            <p:nvPr/>
          </p:nvSpPr>
          <p:spPr>
            <a:xfrm>
              <a:off x="3789040" y="1059582"/>
              <a:ext cx="3147691" cy="360040"/>
            </a:xfrm>
            <a:prstGeom prst="rect">
              <a:avLst/>
            </a:prstGeom>
            <a:solidFill>
              <a:srgbClr val="D7B76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3.</a:t>
              </a:r>
              <a:r>
                <a:rPr lang="zh-CN" altLang="en-US" b="1" dirty="0"/>
                <a:t>单击添加标题</a:t>
              </a:r>
            </a:p>
          </p:txBody>
        </p:sp>
        <p:sp>
          <p:nvSpPr>
            <p:cNvPr id="15" name="直角三角形 14"/>
            <p:cNvSpPr/>
            <p:nvPr/>
          </p:nvSpPr>
          <p:spPr>
            <a:xfrm flipH="1" flipV="1">
              <a:off x="3788787" y="1417394"/>
              <a:ext cx="164366" cy="164366"/>
            </a:xfrm>
            <a:prstGeom prst="rtTriangle">
              <a:avLst/>
            </a:prstGeom>
            <a:solidFill>
              <a:srgbClr val="A876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16" name="矩形 15"/>
          <p:cNvSpPr/>
          <p:nvPr/>
        </p:nvSpPr>
        <p:spPr>
          <a:xfrm>
            <a:off x="5778236" y="1354945"/>
            <a:ext cx="2285773" cy="76943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 algn="ctr">
              <a:buFont typeface="Arial" pitchFamily="34" charset="0"/>
              <a:buChar char="•"/>
            </a:pPr>
            <a:r>
              <a:rPr lang="zh-CN" altLang="en-US" sz="1400" dirty="0">
                <a:solidFill>
                  <a:prstClr val="white"/>
                </a:solidFill>
                <a:latin typeface="微软雅黑" pitchFamily="34" charset="-122"/>
              </a:rPr>
              <a:t>单击此处添加文本</a:t>
            </a:r>
            <a:endParaRPr lang="en-US" altLang="zh-CN" sz="1400" dirty="0">
              <a:solidFill>
                <a:prstClr val="white"/>
              </a:solidFill>
              <a:latin typeface="微软雅黑" pitchFamily="34" charset="-122"/>
            </a:endParaRPr>
          </a:p>
          <a:p>
            <a:pPr marL="380990" indent="-380990" algn="ctr">
              <a:buFont typeface="Arial" pitchFamily="34" charset="0"/>
              <a:buChar char="•"/>
            </a:pPr>
            <a:r>
              <a:rPr lang="zh-CN" altLang="en-US" sz="1400" dirty="0">
                <a:solidFill>
                  <a:prstClr val="white"/>
                </a:solidFill>
                <a:latin typeface="微软雅黑" pitchFamily="34" charset="-122"/>
              </a:rPr>
              <a:t>单击此处添加</a:t>
            </a:r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</a:rPr>
              <a:t>文本</a:t>
            </a:r>
            <a:endParaRPr lang="en-US" altLang="zh-CN" sz="1400" dirty="0" smtClean="0">
              <a:solidFill>
                <a:prstClr val="white"/>
              </a:solidFill>
              <a:latin typeface="微软雅黑" pitchFamily="34" charset="-122"/>
            </a:endParaRPr>
          </a:p>
          <a:p>
            <a:pPr marL="380990" indent="-380990" algn="ctr">
              <a:buFont typeface="Arial" pitchFamily="34" charset="0"/>
              <a:buChar char="•"/>
            </a:pPr>
            <a:r>
              <a:rPr lang="zh-CN" altLang="en-US" sz="1400" dirty="0">
                <a:solidFill>
                  <a:prstClr val="white"/>
                </a:solidFill>
                <a:latin typeface="微软雅黑" pitchFamily="34" charset="-122"/>
              </a:rPr>
              <a:t>单击此处添加</a:t>
            </a:r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</a:rPr>
              <a:t>文本</a:t>
            </a:r>
            <a:endParaRPr lang="en-US" altLang="zh-CN" sz="1400" dirty="0">
              <a:solidFill>
                <a:prstClr val="white"/>
              </a:solidFill>
              <a:latin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778236" y="2601466"/>
            <a:ext cx="2285773" cy="76943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 algn="ctr">
              <a:buFont typeface="Arial" pitchFamily="34" charset="0"/>
              <a:buChar char="•"/>
            </a:pPr>
            <a:r>
              <a:rPr lang="zh-CN" altLang="en-US" sz="1400" dirty="0">
                <a:solidFill>
                  <a:prstClr val="white"/>
                </a:solidFill>
                <a:latin typeface="微软雅黑" pitchFamily="34" charset="-122"/>
              </a:rPr>
              <a:t>单击此处添加文本</a:t>
            </a:r>
            <a:endParaRPr lang="en-US" altLang="zh-CN" sz="1400" dirty="0">
              <a:solidFill>
                <a:prstClr val="white"/>
              </a:solidFill>
              <a:latin typeface="微软雅黑" pitchFamily="34" charset="-122"/>
            </a:endParaRPr>
          </a:p>
          <a:p>
            <a:pPr marL="380990" indent="-380990" algn="ctr">
              <a:buFont typeface="Arial" pitchFamily="34" charset="0"/>
              <a:buChar char="•"/>
            </a:pPr>
            <a:r>
              <a:rPr lang="zh-CN" altLang="en-US" sz="1400" dirty="0">
                <a:solidFill>
                  <a:prstClr val="white"/>
                </a:solidFill>
                <a:latin typeface="微软雅黑" pitchFamily="34" charset="-122"/>
              </a:rPr>
              <a:t>单击此处添加</a:t>
            </a:r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</a:rPr>
              <a:t>文本</a:t>
            </a:r>
            <a:endParaRPr lang="en-US" altLang="zh-CN" sz="1400" dirty="0" smtClean="0">
              <a:solidFill>
                <a:prstClr val="white"/>
              </a:solidFill>
              <a:latin typeface="微软雅黑" pitchFamily="34" charset="-122"/>
            </a:endParaRPr>
          </a:p>
          <a:p>
            <a:pPr marL="380990" indent="-380990" algn="ctr">
              <a:buFont typeface="Arial" pitchFamily="34" charset="0"/>
              <a:buChar char="•"/>
            </a:pPr>
            <a:r>
              <a:rPr lang="zh-CN" altLang="en-US" sz="1400" dirty="0">
                <a:solidFill>
                  <a:prstClr val="white"/>
                </a:solidFill>
                <a:latin typeface="微软雅黑" pitchFamily="34" charset="-122"/>
              </a:rPr>
              <a:t>单击此处添加</a:t>
            </a:r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</a:rPr>
              <a:t>文本</a:t>
            </a:r>
            <a:endParaRPr lang="en-US" altLang="zh-CN" sz="1400" dirty="0">
              <a:solidFill>
                <a:prstClr val="white"/>
              </a:solidFill>
              <a:latin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78236" y="3799700"/>
            <a:ext cx="2285773" cy="76943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 algn="ctr">
              <a:buFont typeface="Arial" pitchFamily="34" charset="0"/>
              <a:buChar char="•"/>
            </a:pPr>
            <a:r>
              <a:rPr lang="zh-CN" altLang="en-US" sz="1400" dirty="0">
                <a:solidFill>
                  <a:prstClr val="white"/>
                </a:solidFill>
                <a:latin typeface="微软雅黑" pitchFamily="34" charset="-122"/>
              </a:rPr>
              <a:t>单击此处添加文本</a:t>
            </a:r>
            <a:endParaRPr lang="en-US" altLang="zh-CN" sz="1400" dirty="0">
              <a:solidFill>
                <a:prstClr val="white"/>
              </a:solidFill>
              <a:latin typeface="微软雅黑" pitchFamily="34" charset="-122"/>
            </a:endParaRPr>
          </a:p>
          <a:p>
            <a:pPr marL="380990" indent="-380990" algn="ctr">
              <a:buFont typeface="Arial" pitchFamily="34" charset="0"/>
              <a:buChar char="•"/>
            </a:pPr>
            <a:r>
              <a:rPr lang="zh-CN" altLang="en-US" sz="1400" dirty="0">
                <a:solidFill>
                  <a:prstClr val="white"/>
                </a:solidFill>
                <a:latin typeface="微软雅黑" pitchFamily="34" charset="-122"/>
              </a:rPr>
              <a:t>单击此处添加</a:t>
            </a:r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</a:rPr>
              <a:t>文本</a:t>
            </a:r>
            <a:endParaRPr lang="en-US" altLang="zh-CN" sz="1400" dirty="0" smtClean="0">
              <a:solidFill>
                <a:prstClr val="white"/>
              </a:solidFill>
              <a:latin typeface="微软雅黑" pitchFamily="34" charset="-122"/>
            </a:endParaRPr>
          </a:p>
          <a:p>
            <a:pPr marL="380990" indent="-380990" algn="ctr">
              <a:buFont typeface="Arial" pitchFamily="34" charset="0"/>
              <a:buChar char="•"/>
            </a:pPr>
            <a:r>
              <a:rPr lang="zh-CN" altLang="en-US" sz="1400" dirty="0">
                <a:solidFill>
                  <a:prstClr val="white"/>
                </a:solidFill>
                <a:latin typeface="微软雅黑" pitchFamily="34" charset="-122"/>
              </a:rPr>
              <a:t>单击此处添加</a:t>
            </a:r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</a:rPr>
              <a:t>文本</a:t>
            </a:r>
            <a:endParaRPr lang="en-US" altLang="zh-CN" sz="1400" dirty="0">
              <a:solidFill>
                <a:prstClr val="white"/>
              </a:solidFill>
              <a:latin typeface="微软雅黑" pitchFamily="34" charset="-122"/>
            </a:endParaRPr>
          </a:p>
        </p:txBody>
      </p:sp>
      <p:sp>
        <p:nvSpPr>
          <p:cNvPr id="20" name="Freeform 4"/>
          <p:cNvSpPr>
            <a:spLocks/>
          </p:cNvSpPr>
          <p:nvPr/>
        </p:nvSpPr>
        <p:spPr bwMode="auto">
          <a:xfrm>
            <a:off x="707896" y="3043754"/>
            <a:ext cx="1024722" cy="1024492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solidFill>
                <a:srgbClr val="4B3C2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0487" y="3357011"/>
            <a:ext cx="862012" cy="4154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4B3C29"/>
                </a:solidFill>
              </a:rPr>
              <a:t>文本</a:t>
            </a:r>
          </a:p>
        </p:txBody>
      </p:sp>
      <p:sp>
        <p:nvSpPr>
          <p:cNvPr id="23" name="Freeform 4"/>
          <p:cNvSpPr>
            <a:spLocks/>
          </p:cNvSpPr>
          <p:nvPr/>
        </p:nvSpPr>
        <p:spPr bwMode="auto">
          <a:xfrm>
            <a:off x="1884467" y="2894157"/>
            <a:ext cx="1315190" cy="1314898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solidFill>
                <a:srgbClr val="4B3C2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05237" y="3352616"/>
            <a:ext cx="862009" cy="4154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4B3C29"/>
                </a:solidFill>
              </a:rPr>
              <a:t>文本</a:t>
            </a:r>
          </a:p>
        </p:txBody>
      </p:sp>
      <p:sp>
        <p:nvSpPr>
          <p:cNvPr id="26" name="Freeform 4"/>
          <p:cNvSpPr>
            <a:spLocks/>
          </p:cNvSpPr>
          <p:nvPr/>
        </p:nvSpPr>
        <p:spPr bwMode="auto">
          <a:xfrm>
            <a:off x="3299537" y="2884760"/>
            <a:ext cx="1700320" cy="1699940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solidFill>
                <a:srgbClr val="4B3C2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18690" y="3535743"/>
            <a:ext cx="862010" cy="4154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4B3C29"/>
                </a:solidFill>
              </a:rPr>
              <a:t>文本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901680" y="1229103"/>
            <a:ext cx="637152" cy="637154"/>
            <a:chOff x="629447" y="1620381"/>
            <a:chExt cx="656995" cy="656995"/>
          </a:xfrm>
        </p:grpSpPr>
        <p:grpSp>
          <p:nvGrpSpPr>
            <p:cNvPr id="29" name="组合 28"/>
            <p:cNvGrpSpPr/>
            <p:nvPr/>
          </p:nvGrpSpPr>
          <p:grpSpPr>
            <a:xfrm>
              <a:off x="629447" y="1620381"/>
              <a:ext cx="656995" cy="656995"/>
              <a:chOff x="467803" y="1510470"/>
              <a:chExt cx="912102" cy="912102"/>
            </a:xfrm>
          </p:grpSpPr>
          <p:sp>
            <p:nvSpPr>
              <p:cNvPr id="31" name="椭圆 30"/>
              <p:cNvSpPr/>
              <p:nvPr/>
            </p:nvSpPr>
            <p:spPr>
              <a:xfrm rot="1540888">
                <a:off x="467803" y="1510470"/>
                <a:ext cx="912102" cy="912102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4B3C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 rot="1540888">
                <a:off x="657824" y="1700491"/>
                <a:ext cx="532060" cy="532060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139700" dist="88900" dir="5400000" algn="t" rotWithShape="0">
                  <a:prstClr val="black">
                    <a:alpha val="6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B3C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808704" y="1779601"/>
              <a:ext cx="307776" cy="349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B3C29"/>
                  </a:solidFill>
                </a:rPr>
                <a:t>1</a:t>
              </a:r>
              <a:endParaRPr lang="zh-CN" altLang="en-US" sz="1600" b="1" dirty="0">
                <a:solidFill>
                  <a:srgbClr val="4B3C29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217484" y="1242669"/>
            <a:ext cx="637152" cy="637154"/>
            <a:chOff x="2023255" y="1633947"/>
            <a:chExt cx="656995" cy="656995"/>
          </a:xfrm>
        </p:grpSpPr>
        <p:grpSp>
          <p:nvGrpSpPr>
            <p:cNvPr id="34" name="组合 33"/>
            <p:cNvGrpSpPr/>
            <p:nvPr/>
          </p:nvGrpSpPr>
          <p:grpSpPr>
            <a:xfrm>
              <a:off x="2023255" y="1633947"/>
              <a:ext cx="656995" cy="656995"/>
              <a:chOff x="467803" y="1510470"/>
              <a:chExt cx="912102" cy="912102"/>
            </a:xfrm>
          </p:grpSpPr>
          <p:sp>
            <p:nvSpPr>
              <p:cNvPr id="36" name="椭圆 35"/>
              <p:cNvSpPr/>
              <p:nvPr/>
            </p:nvSpPr>
            <p:spPr>
              <a:xfrm rot="1540888">
                <a:off x="467803" y="1510470"/>
                <a:ext cx="912102" cy="912102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4B3C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 rot="1540888">
                <a:off x="657824" y="1700491"/>
                <a:ext cx="532060" cy="532060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139700" dist="88900" dir="5400000" algn="t" rotWithShape="0">
                  <a:prstClr val="black">
                    <a:alpha val="6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4B3C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2208514" y="1793166"/>
              <a:ext cx="307776" cy="349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B3C29"/>
                  </a:solidFill>
                </a:rPr>
                <a:t>2</a:t>
              </a:r>
              <a:endParaRPr lang="zh-CN" altLang="en-US" sz="1600" b="1" dirty="0">
                <a:solidFill>
                  <a:srgbClr val="4B3C29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831120" y="1242668"/>
            <a:ext cx="637152" cy="637154"/>
            <a:chOff x="3558887" y="1633946"/>
            <a:chExt cx="656995" cy="656995"/>
          </a:xfrm>
        </p:grpSpPr>
        <p:grpSp>
          <p:nvGrpSpPr>
            <p:cNvPr id="39" name="组合 38"/>
            <p:cNvGrpSpPr/>
            <p:nvPr/>
          </p:nvGrpSpPr>
          <p:grpSpPr>
            <a:xfrm>
              <a:off x="3558887" y="1633946"/>
              <a:ext cx="656995" cy="656995"/>
              <a:chOff x="467803" y="1510470"/>
              <a:chExt cx="912102" cy="912102"/>
            </a:xfrm>
          </p:grpSpPr>
          <p:sp>
            <p:nvSpPr>
              <p:cNvPr id="41" name="椭圆 40"/>
              <p:cNvSpPr/>
              <p:nvPr/>
            </p:nvSpPr>
            <p:spPr>
              <a:xfrm rot="1540888">
                <a:off x="467803" y="1510470"/>
                <a:ext cx="912102" cy="912102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4B3C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 rot="1540888">
                <a:off x="657824" y="1700491"/>
                <a:ext cx="532060" cy="532060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139700" dist="88900" dir="5400000" algn="t" rotWithShape="0">
                  <a:prstClr val="black">
                    <a:alpha val="6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4B3C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3748645" y="1793166"/>
              <a:ext cx="307776" cy="349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B3C29"/>
                  </a:solidFill>
                </a:rPr>
                <a:t>3</a:t>
              </a:r>
              <a:endParaRPr lang="zh-CN" altLang="en-US" sz="1600" b="1" dirty="0">
                <a:solidFill>
                  <a:srgbClr val="4B3C2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7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800">
        <p14:warp/>
      </p:transition>
    </mc:Choice>
    <mc:Fallback xmlns="">
      <p:transition spd="slow" advTm="4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  <p:bldP spid="18" grpId="0"/>
      <p:bldP spid="20" grpId="0" animBg="1"/>
      <p:bldP spid="20" grpId="1" animBg="1"/>
      <p:bldP spid="21" grpId="0"/>
      <p:bldP spid="23" grpId="0" animBg="1"/>
      <p:bldP spid="23" grpId="1" animBg="1"/>
      <p:bldP spid="24" grpId="0"/>
      <p:bldP spid="26" grpId="0" animBg="1"/>
      <p:bldP spid="26" grpId="1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5" y="987574"/>
            <a:ext cx="3240360" cy="3528392"/>
          </a:xfrm>
          <a:prstGeom prst="rect">
            <a:avLst/>
          </a:prstGeom>
          <a:noFill/>
          <a:ln w="9525">
            <a:solidFill>
              <a:srgbClr val="D7B76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4428753" y="1327450"/>
            <a:ext cx="4103687" cy="807740"/>
            <a:chOff x="4411057" y="1614945"/>
            <a:chExt cx="4104456" cy="808074"/>
          </a:xfrm>
        </p:grpSpPr>
        <p:sp>
          <p:nvSpPr>
            <p:cNvPr id="10" name="TextBox 240"/>
            <p:cNvSpPr txBox="1">
              <a:spLocks noChangeArrowheads="1"/>
            </p:cNvSpPr>
            <p:nvPr/>
          </p:nvSpPr>
          <p:spPr bwMode="auto">
            <a:xfrm>
              <a:off x="4411057" y="1614945"/>
              <a:ext cx="90281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400" b="1" dirty="0"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4411057" y="1961163"/>
              <a:ext cx="4104456" cy="46185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单击此处添加文本，单击此处添加文本，单击此处添加文本，单击此处添加文本。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522203" y="1911930"/>
              <a:ext cx="3896455" cy="53997"/>
            </a:xfrm>
            <a:prstGeom prst="rect">
              <a:avLst/>
            </a:prstGeom>
            <a:pattFill prst="dkDnDiag">
              <a:fgClr>
                <a:srgbClr val="D7B768"/>
              </a:fgClr>
              <a:bgClr>
                <a:schemeClr val="bg1"/>
              </a:bgClr>
            </a:pattFill>
            <a:ln>
              <a:noFill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grpSp>
        <p:nvGrpSpPr>
          <p:cNvPr id="13" name="组合 12"/>
          <p:cNvGrpSpPr>
            <a:grpSpLocks/>
          </p:cNvGrpSpPr>
          <p:nvPr/>
        </p:nvGrpSpPr>
        <p:grpSpPr bwMode="auto">
          <a:xfrm>
            <a:off x="4428753" y="2265660"/>
            <a:ext cx="4103687" cy="808038"/>
            <a:chOff x="4411057" y="1614945"/>
            <a:chExt cx="4104456" cy="808372"/>
          </a:xfrm>
        </p:grpSpPr>
        <p:sp>
          <p:nvSpPr>
            <p:cNvPr id="14" name="TextBox 174"/>
            <p:cNvSpPr txBox="1">
              <a:spLocks noChangeArrowheads="1"/>
            </p:cNvSpPr>
            <p:nvPr/>
          </p:nvSpPr>
          <p:spPr bwMode="auto">
            <a:xfrm>
              <a:off x="4411057" y="1614945"/>
              <a:ext cx="90281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400" b="1"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411057" y="1961163"/>
              <a:ext cx="4104456" cy="4621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单击此处添加文本，单击此处添加文本，单击此处添加文本，单击此处添加文本。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4522203" y="1911931"/>
              <a:ext cx="3896455" cy="53997"/>
            </a:xfrm>
            <a:prstGeom prst="rect">
              <a:avLst/>
            </a:prstGeom>
            <a:pattFill prst="dkDnDiag">
              <a:fgClr>
                <a:srgbClr val="D7B768"/>
              </a:fgClr>
              <a:bgClr>
                <a:schemeClr val="bg1"/>
              </a:bgClr>
            </a:pattFill>
            <a:ln>
              <a:noFill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4428753" y="3203873"/>
            <a:ext cx="4103687" cy="808037"/>
            <a:chOff x="4411057" y="1614945"/>
            <a:chExt cx="4104456" cy="808372"/>
          </a:xfrm>
        </p:grpSpPr>
        <p:sp>
          <p:nvSpPr>
            <p:cNvPr id="18" name="TextBox 178"/>
            <p:cNvSpPr txBox="1">
              <a:spLocks noChangeArrowheads="1"/>
            </p:cNvSpPr>
            <p:nvPr/>
          </p:nvSpPr>
          <p:spPr bwMode="auto">
            <a:xfrm>
              <a:off x="4411057" y="1614945"/>
              <a:ext cx="90281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1400" b="1"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4411057" y="1961163"/>
              <a:ext cx="4104456" cy="4621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单击此处添加文本，单击此处添加文本，单击此处添加文本，单击此处添加文本。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4522203" y="1911930"/>
              <a:ext cx="3896455" cy="53997"/>
            </a:xfrm>
            <a:prstGeom prst="rect">
              <a:avLst/>
            </a:prstGeom>
            <a:pattFill prst="dkDnDiag">
              <a:fgClr>
                <a:srgbClr val="D7B768"/>
              </a:fgClr>
              <a:bgClr>
                <a:schemeClr val="bg1"/>
              </a:bgClr>
            </a:pattFill>
            <a:ln>
              <a:noFill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5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506">
        <p14:warp/>
      </p:transition>
    </mc:Choice>
    <mc:Fallback xmlns="">
      <p:transition spd="slow" advTm="25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11000"/>
          <a:stretch/>
        </p:blipFill>
        <p:spPr bwMode="auto">
          <a:xfrm>
            <a:off x="5599831" y="1189047"/>
            <a:ext cx="2261078" cy="22610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42" b="10742"/>
          <a:stretch/>
        </p:blipFill>
        <p:spPr bwMode="auto">
          <a:xfrm>
            <a:off x="3275856" y="2283718"/>
            <a:ext cx="2257084" cy="22570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" r="517"/>
          <a:stretch/>
        </p:blipFill>
        <p:spPr bwMode="auto">
          <a:xfrm>
            <a:off x="1461748" y="1133986"/>
            <a:ext cx="2162740" cy="21627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9"/>
          <p:cNvSpPr>
            <a:spLocks noChangeAspect="1" noChangeArrowheads="1"/>
          </p:cNvSpPr>
          <p:nvPr/>
        </p:nvSpPr>
        <p:spPr bwMode="gray">
          <a:xfrm>
            <a:off x="1555637" y="1203894"/>
            <a:ext cx="1966802" cy="1966804"/>
          </a:xfrm>
          <a:prstGeom prst="donut">
            <a:avLst>
              <a:gd name="adj" fmla="val 6787"/>
            </a:avLst>
          </a:prstGeom>
          <a:solidFill>
            <a:sysClr val="window" lastClr="FFFFFF">
              <a:alpha val="40000"/>
            </a:sysClr>
          </a:solidFill>
          <a:ln w="1905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 contourW="12700" prstMaterial="plastic">
            <a:bevelT w="82550" h="101600" prst="convex"/>
            <a:contourClr>
              <a:srgbClr val="1F497D">
                <a:lumMod val="75000"/>
              </a:srgbClr>
            </a:contourClr>
          </a:sp3d>
        </p:spPr>
        <p:txBody>
          <a:bodyPr lIns="121917" tIns="60958" rIns="121917" bIns="60958" anchor="ctr"/>
          <a:lstStyle/>
          <a:p>
            <a:pPr marL="0" lvl="2" algn="ctr" defTabSz="914354" fontAlgn="ctr">
              <a:buClr>
                <a:srgbClr val="FF0000"/>
              </a:buClr>
              <a:buSzPct val="70000"/>
              <a:tabLst>
                <a:tab pos="136519" algn="l"/>
              </a:tabLst>
              <a:defRPr/>
            </a:pPr>
            <a:endParaRPr lang="zh-CN" altLang="en-US" sz="1800" kern="0" dirty="0">
              <a:solidFill>
                <a:srgbClr val="4B3C29"/>
              </a:solidFill>
              <a:latin typeface="Calibri"/>
              <a:ea typeface="宋体"/>
            </a:endParaRPr>
          </a:p>
        </p:txBody>
      </p:sp>
      <p:sp>
        <p:nvSpPr>
          <p:cNvPr id="7" name="Oval 9"/>
          <p:cNvSpPr>
            <a:spLocks noChangeAspect="1" noChangeArrowheads="1"/>
          </p:cNvSpPr>
          <p:nvPr/>
        </p:nvSpPr>
        <p:spPr bwMode="gray">
          <a:xfrm>
            <a:off x="3427791" y="2413732"/>
            <a:ext cx="1966802" cy="1966804"/>
          </a:xfrm>
          <a:prstGeom prst="donut">
            <a:avLst>
              <a:gd name="adj" fmla="val 6787"/>
            </a:avLst>
          </a:prstGeom>
          <a:solidFill>
            <a:sysClr val="window" lastClr="FFFFFF">
              <a:alpha val="40000"/>
            </a:sysClr>
          </a:solidFill>
          <a:ln w="1905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 contourW="12700" prstMaterial="plastic">
            <a:bevelT w="82550" h="101600" prst="convex"/>
            <a:contourClr>
              <a:srgbClr val="1F497D">
                <a:lumMod val="75000"/>
              </a:srgbClr>
            </a:contourClr>
          </a:sp3d>
        </p:spPr>
        <p:txBody>
          <a:bodyPr lIns="121917" tIns="60958" rIns="121917" bIns="60958" anchor="ctr"/>
          <a:lstStyle/>
          <a:p>
            <a:pPr marL="0" lvl="2" algn="ctr" defTabSz="914354" fontAlgn="ctr">
              <a:buClr>
                <a:srgbClr val="FF0000"/>
              </a:buClr>
              <a:buSzPct val="70000"/>
              <a:tabLst>
                <a:tab pos="136519" algn="l"/>
              </a:tabLst>
              <a:defRPr/>
            </a:pPr>
            <a:endParaRPr lang="zh-CN" altLang="en-US" sz="1800" kern="0" dirty="0">
              <a:solidFill>
                <a:srgbClr val="4B3C29"/>
              </a:solidFill>
              <a:latin typeface="Calibri"/>
              <a:ea typeface="宋体"/>
            </a:endParaRPr>
          </a:p>
        </p:txBody>
      </p:sp>
      <p:sp>
        <p:nvSpPr>
          <p:cNvPr id="8" name="Oval 9"/>
          <p:cNvSpPr>
            <a:spLocks noChangeAspect="1" noChangeArrowheads="1"/>
          </p:cNvSpPr>
          <p:nvPr/>
        </p:nvSpPr>
        <p:spPr bwMode="gray">
          <a:xfrm>
            <a:off x="5733358" y="1342938"/>
            <a:ext cx="1966802" cy="1966804"/>
          </a:xfrm>
          <a:prstGeom prst="donut">
            <a:avLst>
              <a:gd name="adj" fmla="val 6787"/>
            </a:avLst>
          </a:prstGeom>
          <a:solidFill>
            <a:sysClr val="window" lastClr="FFFFFF">
              <a:alpha val="40000"/>
            </a:sysClr>
          </a:solidFill>
          <a:ln w="1905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p3d contourW="12700" prstMaterial="plastic">
            <a:bevelT w="82550" h="101600" prst="convex"/>
            <a:contourClr>
              <a:srgbClr val="1F497D">
                <a:lumMod val="75000"/>
              </a:srgbClr>
            </a:contourClr>
          </a:sp3d>
        </p:spPr>
        <p:txBody>
          <a:bodyPr lIns="121917" tIns="60958" rIns="121917" bIns="60958" anchor="ctr"/>
          <a:lstStyle/>
          <a:p>
            <a:pPr marL="0" lvl="2" algn="ctr" defTabSz="914354" fontAlgn="ctr">
              <a:buClr>
                <a:srgbClr val="FF0000"/>
              </a:buClr>
              <a:buSzPct val="70000"/>
              <a:tabLst>
                <a:tab pos="136519" algn="l"/>
              </a:tabLst>
              <a:defRPr/>
            </a:pPr>
            <a:endParaRPr lang="zh-CN" altLang="en-US" sz="1800" kern="0" dirty="0">
              <a:solidFill>
                <a:srgbClr val="4B3C29"/>
              </a:solidFill>
              <a:latin typeface="Calibri"/>
              <a:ea typeface="宋体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704927" y="3140505"/>
            <a:ext cx="1207174" cy="1303453"/>
            <a:chOff x="6382991" y="3350214"/>
            <a:chExt cx="1367534" cy="1126035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6953563" y="3350214"/>
              <a:ext cx="796962" cy="501602"/>
            </a:xfrm>
            <a:prstGeom prst="line">
              <a:avLst/>
            </a:prstGeom>
            <a:noFill/>
            <a:ln w="9525" cap="flat" cmpd="sng" algn="ctr">
              <a:solidFill>
                <a:srgbClr val="D7B768"/>
              </a:solidFill>
              <a:prstDash val="solid"/>
            </a:ln>
            <a:effectLst/>
          </p:spPr>
        </p:cxnSp>
        <p:cxnSp>
          <p:nvCxnSpPr>
            <p:cNvPr id="11" name="直接连接符 10"/>
            <p:cNvCxnSpPr/>
            <p:nvPr/>
          </p:nvCxnSpPr>
          <p:spPr>
            <a:xfrm flipH="1">
              <a:off x="6382991" y="3851816"/>
              <a:ext cx="1367534" cy="0"/>
            </a:xfrm>
            <a:prstGeom prst="line">
              <a:avLst/>
            </a:prstGeom>
            <a:noFill/>
            <a:ln w="9525" cap="flat" cmpd="sng" algn="ctr">
              <a:solidFill>
                <a:srgbClr val="D7B768"/>
              </a:solidFill>
              <a:prstDash val="solid"/>
            </a:ln>
            <a:effectLst/>
          </p:spPr>
        </p:cxnSp>
        <p:sp>
          <p:nvSpPr>
            <p:cNvPr id="12" name="TextBox 13"/>
            <p:cNvSpPr txBox="1"/>
            <p:nvPr/>
          </p:nvSpPr>
          <p:spPr>
            <a:xfrm>
              <a:off x="6382991" y="3917893"/>
              <a:ext cx="1367534" cy="558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4B3C29"/>
                  </a:solidFill>
                  <a:latin typeface="微软雅黑" pitchFamily="34" charset="-122"/>
                </a:rPr>
                <a:t>单击此处添加文本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170332" y="987574"/>
            <a:ext cx="1343634" cy="1707624"/>
            <a:chOff x="3864131" y="-710401"/>
            <a:chExt cx="1522123" cy="3215667"/>
          </a:xfrm>
        </p:grpSpPr>
        <p:cxnSp>
          <p:nvCxnSpPr>
            <p:cNvPr id="14" name="直接连接符 13"/>
            <p:cNvCxnSpPr/>
            <p:nvPr/>
          </p:nvCxnSpPr>
          <p:spPr>
            <a:xfrm flipH="1" flipV="1">
              <a:off x="3864131" y="704266"/>
              <a:ext cx="570643" cy="1801000"/>
            </a:xfrm>
            <a:prstGeom prst="line">
              <a:avLst/>
            </a:prstGeom>
            <a:noFill/>
            <a:ln w="9525" cap="flat" cmpd="sng" algn="ctr">
              <a:solidFill>
                <a:srgbClr val="D7B768"/>
              </a:solidFill>
              <a:prstDash val="solid"/>
            </a:ln>
            <a:effectLst/>
          </p:spPr>
        </p:cxnSp>
        <p:cxnSp>
          <p:nvCxnSpPr>
            <p:cNvPr id="15" name="直接连接符 14"/>
            <p:cNvCxnSpPr/>
            <p:nvPr/>
          </p:nvCxnSpPr>
          <p:spPr>
            <a:xfrm>
              <a:off x="3864131" y="688364"/>
              <a:ext cx="1522123" cy="0"/>
            </a:xfrm>
            <a:prstGeom prst="line">
              <a:avLst/>
            </a:prstGeom>
            <a:noFill/>
            <a:ln w="9525" cap="flat" cmpd="sng" algn="ctr">
              <a:solidFill>
                <a:srgbClr val="D7B768"/>
              </a:solidFill>
              <a:prstDash val="solid"/>
            </a:ln>
            <a:effectLst/>
          </p:spPr>
        </p:cxnSp>
        <p:sp>
          <p:nvSpPr>
            <p:cNvPr id="16" name="TextBox 18"/>
            <p:cNvSpPr txBox="1"/>
            <p:nvPr/>
          </p:nvSpPr>
          <p:spPr>
            <a:xfrm>
              <a:off x="3864131" y="-710401"/>
              <a:ext cx="1412912" cy="1217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4B3C29"/>
                  </a:solidFill>
                  <a:latin typeface="微软雅黑" pitchFamily="34" charset="-122"/>
                </a:rPr>
                <a:t>单击</a:t>
              </a:r>
              <a:r>
                <a:rPr lang="zh-CN" altLang="en-US" b="1" dirty="0" smtClean="0">
                  <a:solidFill>
                    <a:srgbClr val="4B3C29"/>
                  </a:solidFill>
                  <a:latin typeface="微软雅黑" pitchFamily="34" charset="-122"/>
                </a:rPr>
                <a:t>此处</a:t>
              </a:r>
              <a:r>
                <a:rPr lang="zh-CN" altLang="en-US" b="1" dirty="0">
                  <a:solidFill>
                    <a:srgbClr val="4B3C29"/>
                  </a:solidFill>
                  <a:latin typeface="微软雅黑" pitchFamily="34" charset="-122"/>
                </a:rPr>
                <a:t>添加文本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42206" y="3145075"/>
            <a:ext cx="1525538" cy="646331"/>
            <a:chOff x="323528" y="3286270"/>
            <a:chExt cx="1728192" cy="732187"/>
          </a:xfrm>
        </p:grpSpPr>
        <p:cxnSp>
          <p:nvCxnSpPr>
            <p:cNvPr id="18" name="直接连接符 17"/>
            <p:cNvCxnSpPr/>
            <p:nvPr/>
          </p:nvCxnSpPr>
          <p:spPr>
            <a:xfrm flipH="1">
              <a:off x="1835696" y="3320405"/>
              <a:ext cx="216024" cy="688660"/>
            </a:xfrm>
            <a:prstGeom prst="line">
              <a:avLst/>
            </a:prstGeom>
            <a:noFill/>
            <a:ln w="9525" cap="flat" cmpd="sng" algn="ctr">
              <a:solidFill>
                <a:srgbClr val="D7B768"/>
              </a:solidFill>
              <a:prstDash val="solid"/>
            </a:ln>
            <a:effectLst/>
          </p:spPr>
        </p:cxnSp>
        <p:sp>
          <p:nvSpPr>
            <p:cNvPr id="19" name="TextBox 15"/>
            <p:cNvSpPr txBox="1"/>
            <p:nvPr/>
          </p:nvSpPr>
          <p:spPr>
            <a:xfrm>
              <a:off x="323528" y="3286270"/>
              <a:ext cx="1295795" cy="732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4B3C29"/>
                  </a:solidFill>
                  <a:latin typeface="微软雅黑" pitchFamily="34" charset="-122"/>
                </a:rPr>
                <a:t>单击此处添加文本</a:t>
              </a:r>
            </a:p>
          </p:txBody>
        </p:sp>
        <p:cxnSp>
          <p:nvCxnSpPr>
            <p:cNvPr id="20" name="直接连接符 19"/>
            <p:cNvCxnSpPr/>
            <p:nvPr/>
          </p:nvCxnSpPr>
          <p:spPr>
            <a:xfrm flipH="1">
              <a:off x="323528" y="4009065"/>
              <a:ext cx="1512169" cy="0"/>
            </a:xfrm>
            <a:prstGeom prst="line">
              <a:avLst/>
            </a:prstGeom>
            <a:noFill/>
            <a:ln w="9525" cap="flat" cmpd="sng" algn="ctr">
              <a:solidFill>
                <a:srgbClr val="D7B768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6725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058">
        <p14:warp/>
      </p:transition>
    </mc:Choice>
    <mc:Fallback xmlns="">
      <p:transition spd="slow" advTm="4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1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1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1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1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1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10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3457162" y="1683287"/>
            <a:ext cx="2309460" cy="2310956"/>
            <a:chOff x="3364857" y="2200268"/>
            <a:chExt cx="2454275" cy="2455862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gray">
            <a:xfrm rot="18900000">
              <a:off x="3364857" y="2200268"/>
              <a:ext cx="2454275" cy="2455862"/>
            </a:xfrm>
            <a:custGeom>
              <a:avLst/>
              <a:gdLst>
                <a:gd name="T0" fmla="*/ 2454275 w 21600"/>
                <a:gd name="T1" fmla="*/ 1227931 h 21600"/>
                <a:gd name="T2" fmla="*/ 1227138 w 21600"/>
                <a:gd name="T3" fmla="*/ 2455862 h 21600"/>
                <a:gd name="T4" fmla="*/ 0 w 21600"/>
                <a:gd name="T5" fmla="*/ 1227931 h 21600"/>
                <a:gd name="T6" fmla="*/ 1227138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400 w 21600"/>
                <a:gd name="T13" fmla="*/ 5400 h 21600"/>
                <a:gd name="T14" fmla="*/ 162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5400"/>
                  </a:moveTo>
                  <a:lnTo>
                    <a:pt x="9450" y="5400"/>
                  </a:lnTo>
                  <a:lnTo>
                    <a:pt x="9450" y="2700"/>
                  </a:lnTo>
                  <a:lnTo>
                    <a:pt x="8100" y="2700"/>
                  </a:lnTo>
                  <a:lnTo>
                    <a:pt x="10800" y="0"/>
                  </a:lnTo>
                  <a:lnTo>
                    <a:pt x="13500" y="2700"/>
                  </a:lnTo>
                  <a:lnTo>
                    <a:pt x="12150" y="2700"/>
                  </a:lnTo>
                  <a:lnTo>
                    <a:pt x="12150" y="5400"/>
                  </a:lnTo>
                  <a:lnTo>
                    <a:pt x="16200" y="5400"/>
                  </a:lnTo>
                  <a:lnTo>
                    <a:pt x="16200" y="9450"/>
                  </a:lnTo>
                  <a:lnTo>
                    <a:pt x="18900" y="9450"/>
                  </a:lnTo>
                  <a:lnTo>
                    <a:pt x="18900" y="8100"/>
                  </a:lnTo>
                  <a:lnTo>
                    <a:pt x="21600" y="10800"/>
                  </a:lnTo>
                  <a:lnTo>
                    <a:pt x="18900" y="13500"/>
                  </a:lnTo>
                  <a:lnTo>
                    <a:pt x="18900" y="12150"/>
                  </a:lnTo>
                  <a:lnTo>
                    <a:pt x="16200" y="12150"/>
                  </a:lnTo>
                  <a:lnTo>
                    <a:pt x="16200" y="16200"/>
                  </a:lnTo>
                  <a:lnTo>
                    <a:pt x="12150" y="16200"/>
                  </a:lnTo>
                  <a:lnTo>
                    <a:pt x="12150" y="18900"/>
                  </a:lnTo>
                  <a:lnTo>
                    <a:pt x="13500" y="18900"/>
                  </a:lnTo>
                  <a:lnTo>
                    <a:pt x="10800" y="21600"/>
                  </a:lnTo>
                  <a:lnTo>
                    <a:pt x="8100" y="18900"/>
                  </a:lnTo>
                  <a:lnTo>
                    <a:pt x="9450" y="18900"/>
                  </a:lnTo>
                  <a:lnTo>
                    <a:pt x="9450" y="16200"/>
                  </a:lnTo>
                  <a:lnTo>
                    <a:pt x="5400" y="16200"/>
                  </a:lnTo>
                  <a:lnTo>
                    <a:pt x="5400" y="12150"/>
                  </a:lnTo>
                  <a:lnTo>
                    <a:pt x="2700" y="12150"/>
                  </a:lnTo>
                  <a:lnTo>
                    <a:pt x="2700" y="13500"/>
                  </a:lnTo>
                  <a:lnTo>
                    <a:pt x="0" y="10800"/>
                  </a:lnTo>
                  <a:lnTo>
                    <a:pt x="2700" y="8100"/>
                  </a:lnTo>
                  <a:lnTo>
                    <a:pt x="2700" y="9450"/>
                  </a:lnTo>
                  <a:lnTo>
                    <a:pt x="5400" y="9450"/>
                  </a:lnTo>
                  <a:lnTo>
                    <a:pt x="5400" y="54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3175" cap="flat" cmpd="sng" algn="ctr">
              <a:noFill/>
              <a:prstDash val="solid"/>
            </a:ln>
            <a:effectLst/>
          </p:spPr>
          <p:txBody>
            <a:bodyPr lIns="0" tIns="60958" rIns="0" bIns="60958" anchor="ctr"/>
            <a:lstStyle/>
            <a:p>
              <a:pPr algn="ctr" fontAlgn="base">
                <a:lnSpc>
                  <a:spcPct val="120000"/>
                </a:lnSpc>
                <a:spcBef>
                  <a:spcPts val="800"/>
                </a:spcBef>
                <a:spcAft>
                  <a:spcPts val="800"/>
                </a:spcAft>
              </a:pPr>
              <a:endParaRPr lang="zh-CN" altLang="en-US" sz="3600" kern="0">
                <a:solidFill>
                  <a:srgbClr val="5A5959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48926" y="3195860"/>
              <a:ext cx="1462690" cy="417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63321" y="1258924"/>
            <a:ext cx="1418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  <a:endParaRPr lang="en-US" altLang="zh-CN" sz="1200" dirty="0">
              <a:solidFill>
                <a:srgbClr val="4B3C29"/>
              </a:solidFill>
            </a:endParaRPr>
          </a:p>
          <a:p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  <a:endParaRPr lang="en-US" altLang="zh-CN" sz="1200" dirty="0">
              <a:solidFill>
                <a:srgbClr val="4B3C29"/>
              </a:solidFill>
            </a:endParaRPr>
          </a:p>
          <a:p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  <a:endParaRPr lang="en-US" altLang="zh-CN" sz="1200" dirty="0">
              <a:solidFill>
                <a:srgbClr val="4B3C29"/>
              </a:solidFill>
            </a:endParaRPr>
          </a:p>
          <a:p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1432" y="3563180"/>
            <a:ext cx="1418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  <a:endParaRPr lang="en-US" altLang="zh-CN" sz="1200" dirty="0">
              <a:solidFill>
                <a:srgbClr val="4B3C29"/>
              </a:solidFill>
            </a:endParaRPr>
          </a:p>
          <a:p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  <a:endParaRPr lang="en-US" altLang="zh-CN" sz="1200" dirty="0">
              <a:solidFill>
                <a:srgbClr val="4B3C29"/>
              </a:solidFill>
            </a:endParaRPr>
          </a:p>
          <a:p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  <a:endParaRPr lang="en-US" altLang="zh-CN" sz="1200" dirty="0">
              <a:solidFill>
                <a:srgbClr val="4B3C29"/>
              </a:solidFill>
            </a:endParaRPr>
          </a:p>
          <a:p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7902" y="3563180"/>
            <a:ext cx="1519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  <a:endParaRPr lang="en-US" altLang="zh-CN" sz="1200" dirty="0">
              <a:solidFill>
                <a:srgbClr val="4B3C29"/>
              </a:solidFill>
            </a:endParaRPr>
          </a:p>
          <a:p>
            <a:pPr algn="r"/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  <a:endParaRPr lang="en-US" altLang="zh-CN" sz="1200" dirty="0">
              <a:solidFill>
                <a:srgbClr val="4B3C29"/>
              </a:solidFill>
            </a:endParaRPr>
          </a:p>
          <a:p>
            <a:pPr algn="r"/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  <a:endParaRPr lang="en-US" altLang="zh-CN" sz="1200" dirty="0">
              <a:solidFill>
                <a:srgbClr val="4B3C29"/>
              </a:solidFill>
            </a:endParaRPr>
          </a:p>
          <a:p>
            <a:pPr algn="r"/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9632" y="1258924"/>
            <a:ext cx="1491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  <a:endParaRPr lang="en-US" altLang="zh-CN" sz="1200" dirty="0">
              <a:solidFill>
                <a:srgbClr val="4B3C29"/>
              </a:solidFill>
            </a:endParaRPr>
          </a:p>
          <a:p>
            <a:pPr algn="r"/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  <a:endParaRPr lang="en-US" altLang="zh-CN" sz="1200" dirty="0">
              <a:solidFill>
                <a:srgbClr val="4B3C29"/>
              </a:solidFill>
            </a:endParaRPr>
          </a:p>
          <a:p>
            <a:pPr algn="r"/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  <a:endParaRPr lang="en-US" altLang="zh-CN" sz="1200" dirty="0">
              <a:solidFill>
                <a:srgbClr val="4B3C29"/>
              </a:solidFill>
            </a:endParaRPr>
          </a:p>
          <a:p>
            <a:pPr algn="r"/>
            <a:r>
              <a:rPr lang="zh-CN" altLang="en-US" sz="1200" dirty="0">
                <a:solidFill>
                  <a:srgbClr val="4B3C29"/>
                </a:solidFill>
              </a:rPr>
              <a:t>单击此处添加文本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63376" y="3823689"/>
            <a:ext cx="628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</a:p>
        </p:txBody>
      </p:sp>
      <p:sp>
        <p:nvSpPr>
          <p:cNvPr id="12" name="Freeform 4"/>
          <p:cNvSpPr>
            <a:spLocks/>
          </p:cNvSpPr>
          <p:nvPr/>
        </p:nvSpPr>
        <p:spPr bwMode="auto">
          <a:xfrm>
            <a:off x="2865561" y="3435846"/>
            <a:ext cx="1024336" cy="1024108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2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1101" y="3827559"/>
            <a:ext cx="628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</a:p>
        </p:txBody>
      </p:sp>
      <p:sp>
        <p:nvSpPr>
          <p:cNvPr id="15" name="Freeform 4"/>
          <p:cNvSpPr>
            <a:spLocks/>
          </p:cNvSpPr>
          <p:nvPr/>
        </p:nvSpPr>
        <p:spPr bwMode="auto">
          <a:xfrm>
            <a:off x="5383286" y="3435846"/>
            <a:ext cx="1024336" cy="1024108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2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0342" y="1512931"/>
            <a:ext cx="628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</a:p>
        </p:txBody>
      </p:sp>
      <p:sp>
        <p:nvSpPr>
          <p:cNvPr id="18" name="Freeform 4"/>
          <p:cNvSpPr>
            <a:spLocks/>
          </p:cNvSpPr>
          <p:nvPr/>
        </p:nvSpPr>
        <p:spPr bwMode="auto">
          <a:xfrm>
            <a:off x="5362527" y="1131590"/>
            <a:ext cx="1024336" cy="1024108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2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86818" y="1498949"/>
            <a:ext cx="628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Freeform 4"/>
          <p:cNvSpPr>
            <a:spLocks/>
          </p:cNvSpPr>
          <p:nvPr/>
        </p:nvSpPr>
        <p:spPr bwMode="auto">
          <a:xfrm>
            <a:off x="2889003" y="1131590"/>
            <a:ext cx="1024336" cy="1024108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2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28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407">
        <p14:warp/>
      </p:transition>
    </mc:Choice>
    <mc:Fallback xmlns="">
      <p:transition spd="slow" advTm="4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 animBg="1"/>
      <p:bldP spid="12" grpId="1" animBg="1"/>
      <p:bldP spid="14" grpId="0"/>
      <p:bldP spid="15" grpId="0" animBg="1"/>
      <p:bldP spid="15" grpId="1" animBg="1"/>
      <p:bldP spid="17" grpId="0"/>
      <p:bldP spid="18" grpId="0" animBg="1"/>
      <p:bldP spid="18" grpId="1" animBg="1"/>
      <p:bldP spid="20" grpId="0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sp>
        <p:nvSpPr>
          <p:cNvPr id="20" name="Freeform 4"/>
          <p:cNvSpPr>
            <a:spLocks/>
          </p:cNvSpPr>
          <p:nvPr/>
        </p:nvSpPr>
        <p:spPr bwMode="auto">
          <a:xfrm>
            <a:off x="2942546" y="2110410"/>
            <a:ext cx="2231250" cy="2230752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1" name="Freeform 6"/>
          <p:cNvSpPr>
            <a:spLocks/>
          </p:cNvSpPr>
          <p:nvPr/>
        </p:nvSpPr>
        <p:spPr bwMode="auto">
          <a:xfrm>
            <a:off x="4968543" y="1700428"/>
            <a:ext cx="1519734" cy="1519394"/>
          </a:xfrm>
          <a:custGeom>
            <a:avLst/>
            <a:gdLst/>
            <a:ahLst/>
            <a:cxnLst/>
            <a:rect l="l" t="t" r="r" b="b"/>
            <a:pathLst>
              <a:path w="1519734" h="1519394">
                <a:moveTo>
                  <a:pt x="759868" y="304152"/>
                </a:moveTo>
                <a:cubicBezTo>
                  <a:pt x="506714" y="304152"/>
                  <a:pt x="301492" y="508107"/>
                  <a:pt x="301492" y="759698"/>
                </a:cubicBezTo>
                <a:cubicBezTo>
                  <a:pt x="301492" y="1011289"/>
                  <a:pt x="506714" y="1215244"/>
                  <a:pt x="759868" y="1215244"/>
                </a:cubicBezTo>
                <a:cubicBezTo>
                  <a:pt x="1013022" y="1215244"/>
                  <a:pt x="1218244" y="1011289"/>
                  <a:pt x="1218244" y="759698"/>
                </a:cubicBezTo>
                <a:cubicBezTo>
                  <a:pt x="1218244" y="508107"/>
                  <a:pt x="1013022" y="304152"/>
                  <a:pt x="759868" y="304152"/>
                </a:cubicBezTo>
                <a:close/>
                <a:moveTo>
                  <a:pt x="708573" y="0"/>
                </a:moveTo>
                <a:lnTo>
                  <a:pt x="787304" y="152416"/>
                </a:lnTo>
                <a:lnTo>
                  <a:pt x="818318" y="154797"/>
                </a:lnTo>
                <a:lnTo>
                  <a:pt x="846948" y="157179"/>
                </a:lnTo>
                <a:lnTo>
                  <a:pt x="875577" y="161942"/>
                </a:lnTo>
                <a:lnTo>
                  <a:pt x="904206" y="166705"/>
                </a:lnTo>
                <a:lnTo>
                  <a:pt x="1018723" y="42867"/>
                </a:lnTo>
                <a:lnTo>
                  <a:pt x="1040195" y="50011"/>
                </a:lnTo>
                <a:lnTo>
                  <a:pt x="1059281" y="59537"/>
                </a:lnTo>
                <a:lnTo>
                  <a:pt x="1099839" y="76208"/>
                </a:lnTo>
                <a:lnTo>
                  <a:pt x="1092682" y="245294"/>
                </a:lnTo>
                <a:lnTo>
                  <a:pt x="1116539" y="261965"/>
                </a:lnTo>
                <a:lnTo>
                  <a:pt x="1140397" y="278635"/>
                </a:lnTo>
                <a:lnTo>
                  <a:pt x="1164255" y="297687"/>
                </a:lnTo>
                <a:lnTo>
                  <a:pt x="1185727" y="319120"/>
                </a:lnTo>
                <a:lnTo>
                  <a:pt x="1340802" y="266728"/>
                </a:lnTo>
                <a:lnTo>
                  <a:pt x="1369431" y="304831"/>
                </a:lnTo>
                <a:lnTo>
                  <a:pt x="1381360" y="323883"/>
                </a:lnTo>
                <a:lnTo>
                  <a:pt x="1398060" y="342935"/>
                </a:lnTo>
                <a:lnTo>
                  <a:pt x="1307401" y="478681"/>
                </a:lnTo>
                <a:lnTo>
                  <a:pt x="1314558" y="490588"/>
                </a:lnTo>
                <a:lnTo>
                  <a:pt x="1321715" y="507259"/>
                </a:lnTo>
                <a:lnTo>
                  <a:pt x="1333644" y="533455"/>
                </a:lnTo>
                <a:lnTo>
                  <a:pt x="1343187" y="559652"/>
                </a:lnTo>
                <a:lnTo>
                  <a:pt x="1352730" y="588229"/>
                </a:lnTo>
                <a:lnTo>
                  <a:pt x="1507805" y="621570"/>
                </a:lnTo>
                <a:lnTo>
                  <a:pt x="1514963" y="666819"/>
                </a:lnTo>
                <a:lnTo>
                  <a:pt x="1519734" y="716830"/>
                </a:lnTo>
                <a:lnTo>
                  <a:pt x="1378974" y="790657"/>
                </a:lnTo>
                <a:lnTo>
                  <a:pt x="1376588" y="819235"/>
                </a:lnTo>
                <a:lnTo>
                  <a:pt x="1374202" y="847813"/>
                </a:lnTo>
                <a:lnTo>
                  <a:pt x="1369431" y="874009"/>
                </a:lnTo>
                <a:lnTo>
                  <a:pt x="1362273" y="904968"/>
                </a:lnTo>
                <a:lnTo>
                  <a:pt x="1479176" y="1009754"/>
                </a:lnTo>
                <a:lnTo>
                  <a:pt x="1462476" y="1055003"/>
                </a:lnTo>
                <a:lnTo>
                  <a:pt x="1441004" y="1100251"/>
                </a:lnTo>
                <a:lnTo>
                  <a:pt x="1285929" y="1090725"/>
                </a:lnTo>
                <a:lnTo>
                  <a:pt x="1269229" y="1116922"/>
                </a:lnTo>
                <a:lnTo>
                  <a:pt x="1252528" y="1140736"/>
                </a:lnTo>
                <a:lnTo>
                  <a:pt x="1235828" y="1162170"/>
                </a:lnTo>
                <a:lnTo>
                  <a:pt x="1216742" y="1183603"/>
                </a:lnTo>
                <a:lnTo>
                  <a:pt x="1262071" y="1331256"/>
                </a:lnTo>
                <a:lnTo>
                  <a:pt x="1223899" y="1364597"/>
                </a:lnTo>
                <a:lnTo>
                  <a:pt x="1204813" y="1378886"/>
                </a:lnTo>
                <a:lnTo>
                  <a:pt x="1183341" y="1393175"/>
                </a:lnTo>
                <a:lnTo>
                  <a:pt x="1052124" y="1309823"/>
                </a:lnTo>
                <a:lnTo>
                  <a:pt x="1028266" y="1321730"/>
                </a:lnTo>
                <a:lnTo>
                  <a:pt x="1002023" y="1333638"/>
                </a:lnTo>
                <a:lnTo>
                  <a:pt x="975779" y="1343164"/>
                </a:lnTo>
                <a:lnTo>
                  <a:pt x="947150" y="1352690"/>
                </a:lnTo>
                <a:lnTo>
                  <a:pt x="911363" y="1507487"/>
                </a:lnTo>
                <a:lnTo>
                  <a:pt x="863648" y="1514631"/>
                </a:lnTo>
                <a:lnTo>
                  <a:pt x="815933" y="1519394"/>
                </a:lnTo>
                <a:lnTo>
                  <a:pt x="744360" y="1378886"/>
                </a:lnTo>
                <a:lnTo>
                  <a:pt x="715730" y="1378886"/>
                </a:lnTo>
                <a:lnTo>
                  <a:pt x="687101" y="1374123"/>
                </a:lnTo>
                <a:lnTo>
                  <a:pt x="656086" y="1371742"/>
                </a:lnTo>
                <a:lnTo>
                  <a:pt x="629843" y="1364597"/>
                </a:lnTo>
                <a:lnTo>
                  <a:pt x="522483" y="1481290"/>
                </a:lnTo>
                <a:lnTo>
                  <a:pt x="498626" y="1474146"/>
                </a:lnTo>
                <a:lnTo>
                  <a:pt x="477154" y="1467001"/>
                </a:lnTo>
                <a:lnTo>
                  <a:pt x="431824" y="1447949"/>
                </a:lnTo>
                <a:lnTo>
                  <a:pt x="438981" y="1286008"/>
                </a:lnTo>
                <a:lnTo>
                  <a:pt x="415124" y="1269337"/>
                </a:lnTo>
                <a:lnTo>
                  <a:pt x="391266" y="1252667"/>
                </a:lnTo>
                <a:lnTo>
                  <a:pt x="369794" y="1235996"/>
                </a:lnTo>
                <a:lnTo>
                  <a:pt x="348322" y="1216944"/>
                </a:lnTo>
                <a:lnTo>
                  <a:pt x="188476" y="1264574"/>
                </a:lnTo>
                <a:lnTo>
                  <a:pt x="159847" y="1231233"/>
                </a:lnTo>
                <a:lnTo>
                  <a:pt x="133603" y="1195511"/>
                </a:lnTo>
                <a:lnTo>
                  <a:pt x="224262" y="1055003"/>
                </a:lnTo>
                <a:lnTo>
                  <a:pt x="212334" y="1028806"/>
                </a:lnTo>
                <a:lnTo>
                  <a:pt x="198019" y="1002610"/>
                </a:lnTo>
                <a:lnTo>
                  <a:pt x="186090" y="976413"/>
                </a:lnTo>
                <a:lnTo>
                  <a:pt x="176547" y="947835"/>
                </a:lnTo>
                <a:lnTo>
                  <a:pt x="14315" y="912113"/>
                </a:lnTo>
                <a:lnTo>
                  <a:pt x="7158" y="866864"/>
                </a:lnTo>
                <a:lnTo>
                  <a:pt x="0" y="823998"/>
                </a:lnTo>
                <a:lnTo>
                  <a:pt x="150304" y="747790"/>
                </a:lnTo>
                <a:lnTo>
                  <a:pt x="152689" y="716830"/>
                </a:lnTo>
                <a:lnTo>
                  <a:pt x="155075" y="685871"/>
                </a:lnTo>
                <a:lnTo>
                  <a:pt x="159847" y="657293"/>
                </a:lnTo>
                <a:lnTo>
                  <a:pt x="164618" y="628715"/>
                </a:lnTo>
                <a:lnTo>
                  <a:pt x="40558" y="512022"/>
                </a:lnTo>
                <a:lnTo>
                  <a:pt x="54873" y="471536"/>
                </a:lnTo>
                <a:lnTo>
                  <a:pt x="71573" y="433432"/>
                </a:lnTo>
                <a:lnTo>
                  <a:pt x="243349" y="440577"/>
                </a:lnTo>
                <a:lnTo>
                  <a:pt x="260049" y="416762"/>
                </a:lnTo>
                <a:lnTo>
                  <a:pt x="279135" y="392947"/>
                </a:lnTo>
                <a:lnTo>
                  <a:pt x="295835" y="369132"/>
                </a:lnTo>
                <a:lnTo>
                  <a:pt x="317307" y="347698"/>
                </a:lnTo>
                <a:lnTo>
                  <a:pt x="264820" y="180994"/>
                </a:lnTo>
                <a:lnTo>
                  <a:pt x="295835" y="154797"/>
                </a:lnTo>
                <a:lnTo>
                  <a:pt x="329236" y="130982"/>
                </a:lnTo>
                <a:lnTo>
                  <a:pt x="477154" y="223861"/>
                </a:lnTo>
                <a:lnTo>
                  <a:pt x="503397" y="209572"/>
                </a:lnTo>
                <a:lnTo>
                  <a:pt x="529641" y="197664"/>
                </a:lnTo>
                <a:lnTo>
                  <a:pt x="558270" y="188138"/>
                </a:lnTo>
                <a:lnTo>
                  <a:pt x="586899" y="178612"/>
                </a:lnTo>
                <a:lnTo>
                  <a:pt x="622686" y="9526"/>
                </a:lnTo>
                <a:lnTo>
                  <a:pt x="644157" y="7145"/>
                </a:lnTo>
                <a:lnTo>
                  <a:pt x="665629" y="2382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2" name="Freeform 8"/>
          <p:cNvSpPr>
            <a:spLocks/>
          </p:cNvSpPr>
          <p:nvPr/>
        </p:nvSpPr>
        <p:spPr bwMode="auto">
          <a:xfrm>
            <a:off x="1414039" y="1597826"/>
            <a:ext cx="1761870" cy="1766012"/>
          </a:xfrm>
          <a:custGeom>
            <a:avLst/>
            <a:gdLst/>
            <a:ahLst/>
            <a:cxnLst/>
            <a:rect l="l" t="t" r="r" b="b"/>
            <a:pathLst>
              <a:path w="1761870" h="1766012">
                <a:moveTo>
                  <a:pt x="879802" y="296980"/>
                </a:moveTo>
                <a:cubicBezTo>
                  <a:pt x="556703" y="296980"/>
                  <a:pt x="294779" y="558845"/>
                  <a:pt x="294779" y="881872"/>
                </a:cubicBezTo>
                <a:cubicBezTo>
                  <a:pt x="294779" y="1204899"/>
                  <a:pt x="556703" y="1466764"/>
                  <a:pt x="879802" y="1466764"/>
                </a:cubicBezTo>
                <a:cubicBezTo>
                  <a:pt x="1202901" y="1466764"/>
                  <a:pt x="1464825" y="1204899"/>
                  <a:pt x="1464825" y="881872"/>
                </a:cubicBezTo>
                <a:cubicBezTo>
                  <a:pt x="1464825" y="558845"/>
                  <a:pt x="1202901" y="296980"/>
                  <a:pt x="879802" y="296980"/>
                </a:cubicBezTo>
                <a:close/>
                <a:moveTo>
                  <a:pt x="931087" y="0"/>
                </a:moveTo>
                <a:lnTo>
                  <a:pt x="965976" y="2180"/>
                </a:lnTo>
                <a:lnTo>
                  <a:pt x="1000864" y="6541"/>
                </a:lnTo>
                <a:lnTo>
                  <a:pt x="1044475" y="148258"/>
                </a:lnTo>
                <a:lnTo>
                  <a:pt x="1070642" y="154799"/>
                </a:lnTo>
                <a:lnTo>
                  <a:pt x="1096808" y="163520"/>
                </a:lnTo>
                <a:lnTo>
                  <a:pt x="1122974" y="170060"/>
                </a:lnTo>
                <a:lnTo>
                  <a:pt x="1149141" y="180962"/>
                </a:lnTo>
                <a:lnTo>
                  <a:pt x="1262528" y="85030"/>
                </a:lnTo>
                <a:lnTo>
                  <a:pt x="1293056" y="100292"/>
                </a:lnTo>
                <a:lnTo>
                  <a:pt x="1323583" y="117734"/>
                </a:lnTo>
                <a:lnTo>
                  <a:pt x="1306139" y="265992"/>
                </a:lnTo>
                <a:lnTo>
                  <a:pt x="1332305" y="283434"/>
                </a:lnTo>
                <a:lnTo>
                  <a:pt x="1354111" y="300876"/>
                </a:lnTo>
                <a:lnTo>
                  <a:pt x="1373735" y="318318"/>
                </a:lnTo>
                <a:lnTo>
                  <a:pt x="1395541" y="337941"/>
                </a:lnTo>
                <a:lnTo>
                  <a:pt x="1537275" y="292155"/>
                </a:lnTo>
                <a:lnTo>
                  <a:pt x="1559081" y="318318"/>
                </a:lnTo>
                <a:lnTo>
                  <a:pt x="1580886" y="344481"/>
                </a:lnTo>
                <a:lnTo>
                  <a:pt x="1508928" y="477477"/>
                </a:lnTo>
                <a:lnTo>
                  <a:pt x="1537275" y="525443"/>
                </a:lnTo>
                <a:lnTo>
                  <a:pt x="1548178" y="549426"/>
                </a:lnTo>
                <a:lnTo>
                  <a:pt x="1561261" y="575589"/>
                </a:lnTo>
                <a:lnTo>
                  <a:pt x="1713899" y="588671"/>
                </a:lnTo>
                <a:lnTo>
                  <a:pt x="1724801" y="621375"/>
                </a:lnTo>
                <a:lnTo>
                  <a:pt x="1733523" y="654079"/>
                </a:lnTo>
                <a:lnTo>
                  <a:pt x="1613594" y="747830"/>
                </a:lnTo>
                <a:lnTo>
                  <a:pt x="1617955" y="776173"/>
                </a:lnTo>
                <a:lnTo>
                  <a:pt x="1622316" y="802336"/>
                </a:lnTo>
                <a:lnTo>
                  <a:pt x="1624497" y="832860"/>
                </a:lnTo>
                <a:lnTo>
                  <a:pt x="1624497" y="861204"/>
                </a:lnTo>
                <a:lnTo>
                  <a:pt x="1761870" y="930972"/>
                </a:lnTo>
                <a:lnTo>
                  <a:pt x="1759690" y="963676"/>
                </a:lnTo>
                <a:lnTo>
                  <a:pt x="1755329" y="996380"/>
                </a:lnTo>
                <a:lnTo>
                  <a:pt x="1607052" y="1039985"/>
                </a:lnTo>
                <a:lnTo>
                  <a:pt x="1600511" y="1068328"/>
                </a:lnTo>
                <a:lnTo>
                  <a:pt x="1591789" y="1094492"/>
                </a:lnTo>
                <a:lnTo>
                  <a:pt x="1583067" y="1120655"/>
                </a:lnTo>
                <a:lnTo>
                  <a:pt x="1574344" y="1146818"/>
                </a:lnTo>
                <a:lnTo>
                  <a:pt x="1676829" y="1268913"/>
                </a:lnTo>
                <a:lnTo>
                  <a:pt x="1661566" y="1297256"/>
                </a:lnTo>
                <a:lnTo>
                  <a:pt x="1648483" y="1323419"/>
                </a:lnTo>
                <a:lnTo>
                  <a:pt x="1489304" y="1305977"/>
                </a:lnTo>
                <a:lnTo>
                  <a:pt x="1474040" y="1327780"/>
                </a:lnTo>
                <a:lnTo>
                  <a:pt x="1456596" y="1351762"/>
                </a:lnTo>
                <a:lnTo>
                  <a:pt x="1436971" y="1371385"/>
                </a:lnTo>
                <a:lnTo>
                  <a:pt x="1419527" y="1393187"/>
                </a:lnTo>
                <a:lnTo>
                  <a:pt x="1467498" y="1545806"/>
                </a:lnTo>
                <a:lnTo>
                  <a:pt x="1443513" y="1565428"/>
                </a:lnTo>
                <a:lnTo>
                  <a:pt x="1419527" y="1582870"/>
                </a:lnTo>
                <a:lnTo>
                  <a:pt x="1279973" y="1506561"/>
                </a:lnTo>
                <a:lnTo>
                  <a:pt x="1232001" y="1534904"/>
                </a:lnTo>
                <a:lnTo>
                  <a:pt x="1205835" y="1547986"/>
                </a:lnTo>
                <a:lnTo>
                  <a:pt x="1181849" y="1561068"/>
                </a:lnTo>
                <a:lnTo>
                  <a:pt x="1166585" y="1720227"/>
                </a:lnTo>
                <a:lnTo>
                  <a:pt x="1138238" y="1731128"/>
                </a:lnTo>
                <a:lnTo>
                  <a:pt x="1109891" y="1737669"/>
                </a:lnTo>
                <a:lnTo>
                  <a:pt x="1007406" y="1611214"/>
                </a:lnTo>
                <a:lnTo>
                  <a:pt x="981240" y="1615574"/>
                </a:lnTo>
                <a:lnTo>
                  <a:pt x="952893" y="1619935"/>
                </a:lnTo>
                <a:lnTo>
                  <a:pt x="926726" y="1622115"/>
                </a:lnTo>
                <a:lnTo>
                  <a:pt x="898379" y="1622115"/>
                </a:lnTo>
                <a:lnTo>
                  <a:pt x="824241" y="1766012"/>
                </a:lnTo>
                <a:lnTo>
                  <a:pt x="793714" y="1763832"/>
                </a:lnTo>
                <a:lnTo>
                  <a:pt x="765367" y="1759471"/>
                </a:lnTo>
                <a:lnTo>
                  <a:pt x="717395" y="1604673"/>
                </a:lnTo>
                <a:lnTo>
                  <a:pt x="691229" y="1598132"/>
                </a:lnTo>
                <a:lnTo>
                  <a:pt x="662882" y="1591591"/>
                </a:lnTo>
                <a:lnTo>
                  <a:pt x="636716" y="1582870"/>
                </a:lnTo>
                <a:lnTo>
                  <a:pt x="610549" y="1571969"/>
                </a:lnTo>
                <a:lnTo>
                  <a:pt x="490620" y="1676621"/>
                </a:lnTo>
                <a:lnTo>
                  <a:pt x="462273" y="1663540"/>
                </a:lnTo>
                <a:lnTo>
                  <a:pt x="433926" y="1646098"/>
                </a:lnTo>
                <a:lnTo>
                  <a:pt x="451370" y="1489119"/>
                </a:lnTo>
                <a:lnTo>
                  <a:pt x="429565" y="1471677"/>
                </a:lnTo>
                <a:lnTo>
                  <a:pt x="407760" y="1454235"/>
                </a:lnTo>
                <a:lnTo>
                  <a:pt x="385954" y="1434612"/>
                </a:lnTo>
                <a:lnTo>
                  <a:pt x="366329" y="1417170"/>
                </a:lnTo>
                <a:lnTo>
                  <a:pt x="215873" y="1465136"/>
                </a:lnTo>
                <a:lnTo>
                  <a:pt x="196248" y="1441153"/>
                </a:lnTo>
                <a:lnTo>
                  <a:pt x="176623" y="1414990"/>
                </a:lnTo>
                <a:lnTo>
                  <a:pt x="252942" y="1277634"/>
                </a:lnTo>
                <a:lnTo>
                  <a:pt x="224595" y="1227488"/>
                </a:lnTo>
                <a:lnTo>
                  <a:pt x="211512" y="1203505"/>
                </a:lnTo>
                <a:lnTo>
                  <a:pt x="200609" y="1177342"/>
                </a:lnTo>
                <a:lnTo>
                  <a:pt x="43611" y="1164260"/>
                </a:lnTo>
                <a:lnTo>
                  <a:pt x="34889" y="1135917"/>
                </a:lnTo>
                <a:lnTo>
                  <a:pt x="26166" y="1105393"/>
                </a:lnTo>
                <a:lnTo>
                  <a:pt x="146096" y="1005101"/>
                </a:lnTo>
                <a:lnTo>
                  <a:pt x="141735" y="978938"/>
                </a:lnTo>
                <a:lnTo>
                  <a:pt x="139554" y="950594"/>
                </a:lnTo>
                <a:lnTo>
                  <a:pt x="137374" y="922251"/>
                </a:lnTo>
                <a:lnTo>
                  <a:pt x="135193" y="893907"/>
                </a:lnTo>
                <a:lnTo>
                  <a:pt x="0" y="824139"/>
                </a:lnTo>
                <a:lnTo>
                  <a:pt x="2181" y="789255"/>
                </a:lnTo>
                <a:lnTo>
                  <a:pt x="6542" y="758731"/>
                </a:lnTo>
                <a:lnTo>
                  <a:pt x="152637" y="715126"/>
                </a:lnTo>
                <a:lnTo>
                  <a:pt x="159179" y="688963"/>
                </a:lnTo>
                <a:lnTo>
                  <a:pt x="170082" y="660619"/>
                </a:lnTo>
                <a:lnTo>
                  <a:pt x="178804" y="634456"/>
                </a:lnTo>
                <a:lnTo>
                  <a:pt x="187526" y="606113"/>
                </a:lnTo>
                <a:lnTo>
                  <a:pt x="89402" y="490559"/>
                </a:lnTo>
                <a:lnTo>
                  <a:pt x="104666" y="462216"/>
                </a:lnTo>
                <a:lnTo>
                  <a:pt x="119929" y="433872"/>
                </a:lnTo>
                <a:lnTo>
                  <a:pt x="272567" y="449134"/>
                </a:lnTo>
                <a:lnTo>
                  <a:pt x="287830" y="427331"/>
                </a:lnTo>
                <a:lnTo>
                  <a:pt x="305275" y="405529"/>
                </a:lnTo>
                <a:lnTo>
                  <a:pt x="322719" y="381546"/>
                </a:lnTo>
                <a:lnTo>
                  <a:pt x="342344" y="361924"/>
                </a:lnTo>
                <a:lnTo>
                  <a:pt x="296552" y="220207"/>
                </a:lnTo>
                <a:lnTo>
                  <a:pt x="322719" y="198404"/>
                </a:lnTo>
                <a:lnTo>
                  <a:pt x="348885" y="174421"/>
                </a:lnTo>
                <a:lnTo>
                  <a:pt x="481898" y="248550"/>
                </a:lnTo>
                <a:lnTo>
                  <a:pt x="529869" y="220207"/>
                </a:lnTo>
                <a:lnTo>
                  <a:pt x="556036" y="207125"/>
                </a:lnTo>
                <a:lnTo>
                  <a:pt x="580022" y="196224"/>
                </a:lnTo>
                <a:lnTo>
                  <a:pt x="593105" y="45786"/>
                </a:lnTo>
                <a:lnTo>
                  <a:pt x="625813" y="34884"/>
                </a:lnTo>
                <a:lnTo>
                  <a:pt x="658521" y="26163"/>
                </a:lnTo>
                <a:lnTo>
                  <a:pt x="752284" y="141717"/>
                </a:lnTo>
                <a:lnTo>
                  <a:pt x="780631" y="137357"/>
                </a:lnTo>
                <a:lnTo>
                  <a:pt x="808978" y="135176"/>
                </a:lnTo>
                <a:lnTo>
                  <a:pt x="835144" y="132996"/>
                </a:lnTo>
                <a:lnTo>
                  <a:pt x="863491" y="13081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3" name="Freeform 10"/>
          <p:cNvSpPr>
            <a:spLocks/>
          </p:cNvSpPr>
          <p:nvPr/>
        </p:nvSpPr>
        <p:spPr bwMode="auto">
          <a:xfrm>
            <a:off x="1475656" y="4372070"/>
            <a:ext cx="4179060" cy="287912"/>
          </a:xfrm>
          <a:custGeom>
            <a:avLst/>
            <a:gdLst>
              <a:gd name="T0" fmla="*/ 0 w 3686"/>
              <a:gd name="T1" fmla="*/ 85 h 254"/>
              <a:gd name="T2" fmla="*/ 129 w 3686"/>
              <a:gd name="T3" fmla="*/ 85 h 254"/>
              <a:gd name="T4" fmla="*/ 185 w 3686"/>
              <a:gd name="T5" fmla="*/ 0 h 254"/>
              <a:gd name="T6" fmla="*/ 279 w 3686"/>
              <a:gd name="T7" fmla="*/ 0 h 254"/>
              <a:gd name="T8" fmla="*/ 336 w 3686"/>
              <a:gd name="T9" fmla="*/ 85 h 254"/>
              <a:gd name="T10" fmla="*/ 421 w 3686"/>
              <a:gd name="T11" fmla="*/ 85 h 254"/>
              <a:gd name="T12" fmla="*/ 477 w 3686"/>
              <a:gd name="T13" fmla="*/ 0 h 254"/>
              <a:gd name="T14" fmla="*/ 571 w 3686"/>
              <a:gd name="T15" fmla="*/ 0 h 254"/>
              <a:gd name="T16" fmla="*/ 629 w 3686"/>
              <a:gd name="T17" fmla="*/ 85 h 254"/>
              <a:gd name="T18" fmla="*/ 709 w 3686"/>
              <a:gd name="T19" fmla="*/ 85 h 254"/>
              <a:gd name="T20" fmla="*/ 764 w 3686"/>
              <a:gd name="T21" fmla="*/ 0 h 254"/>
              <a:gd name="T22" fmla="*/ 862 w 3686"/>
              <a:gd name="T23" fmla="*/ 0 h 254"/>
              <a:gd name="T24" fmla="*/ 916 w 3686"/>
              <a:gd name="T25" fmla="*/ 85 h 254"/>
              <a:gd name="T26" fmla="*/ 1001 w 3686"/>
              <a:gd name="T27" fmla="*/ 85 h 254"/>
              <a:gd name="T28" fmla="*/ 1058 w 3686"/>
              <a:gd name="T29" fmla="*/ 0 h 254"/>
              <a:gd name="T30" fmla="*/ 1154 w 3686"/>
              <a:gd name="T31" fmla="*/ 0 h 254"/>
              <a:gd name="T32" fmla="*/ 1208 w 3686"/>
              <a:gd name="T33" fmla="*/ 85 h 254"/>
              <a:gd name="T34" fmla="*/ 1299 w 3686"/>
              <a:gd name="T35" fmla="*/ 85 h 254"/>
              <a:gd name="T36" fmla="*/ 1353 w 3686"/>
              <a:gd name="T37" fmla="*/ 0 h 254"/>
              <a:gd name="T38" fmla="*/ 1449 w 3686"/>
              <a:gd name="T39" fmla="*/ 0 h 254"/>
              <a:gd name="T40" fmla="*/ 1507 w 3686"/>
              <a:gd name="T41" fmla="*/ 85 h 254"/>
              <a:gd name="T42" fmla="*/ 1591 w 3686"/>
              <a:gd name="T43" fmla="*/ 85 h 254"/>
              <a:gd name="T44" fmla="*/ 1645 w 3686"/>
              <a:gd name="T45" fmla="*/ 0 h 254"/>
              <a:gd name="T46" fmla="*/ 1743 w 3686"/>
              <a:gd name="T47" fmla="*/ 0 h 254"/>
              <a:gd name="T48" fmla="*/ 1799 w 3686"/>
              <a:gd name="T49" fmla="*/ 85 h 254"/>
              <a:gd name="T50" fmla="*/ 1890 w 3686"/>
              <a:gd name="T51" fmla="*/ 85 h 254"/>
              <a:gd name="T52" fmla="*/ 1946 w 3686"/>
              <a:gd name="T53" fmla="*/ 0 h 254"/>
              <a:gd name="T54" fmla="*/ 2044 w 3686"/>
              <a:gd name="T55" fmla="*/ 0 h 254"/>
              <a:gd name="T56" fmla="*/ 2099 w 3686"/>
              <a:gd name="T57" fmla="*/ 85 h 254"/>
              <a:gd name="T58" fmla="*/ 2184 w 3686"/>
              <a:gd name="T59" fmla="*/ 85 h 254"/>
              <a:gd name="T60" fmla="*/ 2240 w 3686"/>
              <a:gd name="T61" fmla="*/ 0 h 254"/>
              <a:gd name="T62" fmla="*/ 2336 w 3686"/>
              <a:gd name="T63" fmla="*/ 0 h 254"/>
              <a:gd name="T64" fmla="*/ 2391 w 3686"/>
              <a:gd name="T65" fmla="*/ 85 h 254"/>
              <a:gd name="T66" fmla="*/ 2472 w 3686"/>
              <a:gd name="T67" fmla="*/ 85 h 254"/>
              <a:gd name="T68" fmla="*/ 2529 w 3686"/>
              <a:gd name="T69" fmla="*/ 0 h 254"/>
              <a:gd name="T70" fmla="*/ 2623 w 3686"/>
              <a:gd name="T71" fmla="*/ 0 h 254"/>
              <a:gd name="T72" fmla="*/ 2681 w 3686"/>
              <a:gd name="T73" fmla="*/ 85 h 254"/>
              <a:gd name="T74" fmla="*/ 2765 w 3686"/>
              <a:gd name="T75" fmla="*/ 85 h 254"/>
              <a:gd name="T76" fmla="*/ 2821 w 3686"/>
              <a:gd name="T77" fmla="*/ 0 h 254"/>
              <a:gd name="T78" fmla="*/ 2917 w 3686"/>
              <a:gd name="T79" fmla="*/ 0 h 254"/>
              <a:gd name="T80" fmla="*/ 2973 w 3686"/>
              <a:gd name="T81" fmla="*/ 85 h 254"/>
              <a:gd name="T82" fmla="*/ 3062 w 3686"/>
              <a:gd name="T83" fmla="*/ 85 h 254"/>
              <a:gd name="T84" fmla="*/ 3118 w 3686"/>
              <a:gd name="T85" fmla="*/ 0 h 254"/>
              <a:gd name="T86" fmla="*/ 3214 w 3686"/>
              <a:gd name="T87" fmla="*/ 0 h 254"/>
              <a:gd name="T88" fmla="*/ 3269 w 3686"/>
              <a:gd name="T89" fmla="*/ 85 h 254"/>
              <a:gd name="T90" fmla="*/ 3356 w 3686"/>
              <a:gd name="T91" fmla="*/ 85 h 254"/>
              <a:gd name="T92" fmla="*/ 3410 w 3686"/>
              <a:gd name="T93" fmla="*/ 0 h 254"/>
              <a:gd name="T94" fmla="*/ 3506 w 3686"/>
              <a:gd name="T95" fmla="*/ 0 h 254"/>
              <a:gd name="T96" fmla="*/ 3561 w 3686"/>
              <a:gd name="T97" fmla="*/ 85 h 254"/>
              <a:gd name="T98" fmla="*/ 3686 w 3686"/>
              <a:gd name="T99" fmla="*/ 85 h 254"/>
              <a:gd name="T100" fmla="*/ 3686 w 3686"/>
              <a:gd name="T101" fmla="*/ 254 h 254"/>
              <a:gd name="T102" fmla="*/ 0 w 3686"/>
              <a:gd name="T103" fmla="*/ 254 h 254"/>
              <a:gd name="T104" fmla="*/ 0 w 3686"/>
              <a:gd name="T105" fmla="*/ 8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686" h="254">
                <a:moveTo>
                  <a:pt x="0" y="85"/>
                </a:moveTo>
                <a:lnTo>
                  <a:pt x="129" y="85"/>
                </a:lnTo>
                <a:lnTo>
                  <a:pt x="185" y="0"/>
                </a:lnTo>
                <a:lnTo>
                  <a:pt x="279" y="0"/>
                </a:lnTo>
                <a:lnTo>
                  <a:pt x="336" y="85"/>
                </a:lnTo>
                <a:lnTo>
                  <a:pt x="421" y="85"/>
                </a:lnTo>
                <a:lnTo>
                  <a:pt x="477" y="0"/>
                </a:lnTo>
                <a:lnTo>
                  <a:pt x="571" y="0"/>
                </a:lnTo>
                <a:lnTo>
                  <a:pt x="629" y="85"/>
                </a:lnTo>
                <a:lnTo>
                  <a:pt x="709" y="85"/>
                </a:lnTo>
                <a:lnTo>
                  <a:pt x="764" y="0"/>
                </a:lnTo>
                <a:lnTo>
                  <a:pt x="862" y="0"/>
                </a:lnTo>
                <a:lnTo>
                  <a:pt x="916" y="85"/>
                </a:lnTo>
                <a:lnTo>
                  <a:pt x="1001" y="85"/>
                </a:lnTo>
                <a:lnTo>
                  <a:pt x="1058" y="0"/>
                </a:lnTo>
                <a:lnTo>
                  <a:pt x="1154" y="0"/>
                </a:lnTo>
                <a:lnTo>
                  <a:pt x="1208" y="85"/>
                </a:lnTo>
                <a:lnTo>
                  <a:pt x="1299" y="85"/>
                </a:lnTo>
                <a:lnTo>
                  <a:pt x="1353" y="0"/>
                </a:lnTo>
                <a:lnTo>
                  <a:pt x="1449" y="0"/>
                </a:lnTo>
                <a:lnTo>
                  <a:pt x="1507" y="85"/>
                </a:lnTo>
                <a:lnTo>
                  <a:pt x="1591" y="85"/>
                </a:lnTo>
                <a:lnTo>
                  <a:pt x="1645" y="0"/>
                </a:lnTo>
                <a:lnTo>
                  <a:pt x="1743" y="0"/>
                </a:lnTo>
                <a:lnTo>
                  <a:pt x="1799" y="85"/>
                </a:lnTo>
                <a:lnTo>
                  <a:pt x="1890" y="85"/>
                </a:lnTo>
                <a:lnTo>
                  <a:pt x="1946" y="0"/>
                </a:lnTo>
                <a:lnTo>
                  <a:pt x="2044" y="0"/>
                </a:lnTo>
                <a:lnTo>
                  <a:pt x="2099" y="85"/>
                </a:lnTo>
                <a:lnTo>
                  <a:pt x="2184" y="85"/>
                </a:lnTo>
                <a:lnTo>
                  <a:pt x="2240" y="0"/>
                </a:lnTo>
                <a:lnTo>
                  <a:pt x="2336" y="0"/>
                </a:lnTo>
                <a:lnTo>
                  <a:pt x="2391" y="85"/>
                </a:lnTo>
                <a:lnTo>
                  <a:pt x="2472" y="85"/>
                </a:lnTo>
                <a:lnTo>
                  <a:pt x="2529" y="0"/>
                </a:lnTo>
                <a:lnTo>
                  <a:pt x="2623" y="0"/>
                </a:lnTo>
                <a:lnTo>
                  <a:pt x="2681" y="85"/>
                </a:lnTo>
                <a:lnTo>
                  <a:pt x="2765" y="85"/>
                </a:lnTo>
                <a:lnTo>
                  <a:pt x="2821" y="0"/>
                </a:lnTo>
                <a:lnTo>
                  <a:pt x="2917" y="0"/>
                </a:lnTo>
                <a:lnTo>
                  <a:pt x="2973" y="85"/>
                </a:lnTo>
                <a:lnTo>
                  <a:pt x="3062" y="85"/>
                </a:lnTo>
                <a:lnTo>
                  <a:pt x="3118" y="0"/>
                </a:lnTo>
                <a:lnTo>
                  <a:pt x="3214" y="0"/>
                </a:lnTo>
                <a:lnTo>
                  <a:pt x="3269" y="85"/>
                </a:lnTo>
                <a:lnTo>
                  <a:pt x="3356" y="85"/>
                </a:lnTo>
                <a:lnTo>
                  <a:pt x="3410" y="0"/>
                </a:lnTo>
                <a:lnTo>
                  <a:pt x="3506" y="0"/>
                </a:lnTo>
                <a:lnTo>
                  <a:pt x="3561" y="85"/>
                </a:lnTo>
                <a:lnTo>
                  <a:pt x="3686" y="85"/>
                </a:lnTo>
                <a:lnTo>
                  <a:pt x="3686" y="254"/>
                </a:lnTo>
                <a:lnTo>
                  <a:pt x="0" y="254"/>
                </a:lnTo>
                <a:lnTo>
                  <a:pt x="0" y="8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36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4" name="TextBox 53"/>
          <p:cNvSpPr txBox="1">
            <a:spLocks noChangeArrowheads="1"/>
          </p:cNvSpPr>
          <p:nvPr/>
        </p:nvSpPr>
        <p:spPr bwMode="auto">
          <a:xfrm>
            <a:off x="1429721" y="1203598"/>
            <a:ext cx="17282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B3C29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单击添加标题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3C2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5" name="TextBox 53"/>
          <p:cNvSpPr txBox="1">
            <a:spLocks noChangeArrowheads="1"/>
          </p:cNvSpPr>
          <p:nvPr/>
        </p:nvSpPr>
        <p:spPr bwMode="auto">
          <a:xfrm>
            <a:off x="3247871" y="1687909"/>
            <a:ext cx="17282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B3C29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单击添加标题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3C2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6" name="TextBox 53"/>
          <p:cNvSpPr txBox="1">
            <a:spLocks noChangeArrowheads="1"/>
          </p:cNvSpPr>
          <p:nvPr/>
        </p:nvSpPr>
        <p:spPr bwMode="auto">
          <a:xfrm>
            <a:off x="6344261" y="1831925"/>
            <a:ext cx="15121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B3C29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单击添加标题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3C2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7" name="Freeform 8"/>
          <p:cNvSpPr>
            <a:spLocks/>
          </p:cNvSpPr>
          <p:nvPr/>
        </p:nvSpPr>
        <p:spPr bwMode="auto">
          <a:xfrm>
            <a:off x="6378603" y="2242750"/>
            <a:ext cx="1405818" cy="1409120"/>
          </a:xfrm>
          <a:custGeom>
            <a:avLst/>
            <a:gdLst/>
            <a:ahLst/>
            <a:cxnLst/>
            <a:rect l="l" t="t" r="r" b="b"/>
            <a:pathLst>
              <a:path w="1405818" h="1409120">
                <a:moveTo>
                  <a:pt x="702005" y="236964"/>
                </a:moveTo>
                <a:cubicBezTo>
                  <a:pt x="444200" y="236964"/>
                  <a:pt x="235208" y="445909"/>
                  <a:pt x="235208" y="703656"/>
                </a:cubicBezTo>
                <a:cubicBezTo>
                  <a:pt x="235208" y="961403"/>
                  <a:pt x="444200" y="1170348"/>
                  <a:pt x="702005" y="1170348"/>
                </a:cubicBezTo>
                <a:cubicBezTo>
                  <a:pt x="959810" y="1170348"/>
                  <a:pt x="1168802" y="961403"/>
                  <a:pt x="1168802" y="703656"/>
                </a:cubicBezTo>
                <a:cubicBezTo>
                  <a:pt x="1168802" y="445909"/>
                  <a:pt x="959810" y="236964"/>
                  <a:pt x="702005" y="236964"/>
                </a:cubicBezTo>
                <a:close/>
                <a:moveTo>
                  <a:pt x="742926" y="0"/>
                </a:moveTo>
                <a:lnTo>
                  <a:pt x="770764" y="1740"/>
                </a:lnTo>
                <a:lnTo>
                  <a:pt x="798602" y="5219"/>
                </a:lnTo>
                <a:lnTo>
                  <a:pt x="833400" y="118297"/>
                </a:lnTo>
                <a:lnTo>
                  <a:pt x="854278" y="123516"/>
                </a:lnTo>
                <a:lnTo>
                  <a:pt x="875157" y="130474"/>
                </a:lnTo>
                <a:lnTo>
                  <a:pt x="896035" y="135693"/>
                </a:lnTo>
                <a:lnTo>
                  <a:pt x="916914" y="144391"/>
                </a:lnTo>
                <a:lnTo>
                  <a:pt x="1007387" y="67847"/>
                </a:lnTo>
                <a:lnTo>
                  <a:pt x="1031745" y="80024"/>
                </a:lnTo>
                <a:lnTo>
                  <a:pt x="1056104" y="93941"/>
                </a:lnTo>
                <a:lnTo>
                  <a:pt x="1042185" y="212238"/>
                </a:lnTo>
                <a:lnTo>
                  <a:pt x="1063063" y="226155"/>
                </a:lnTo>
                <a:lnTo>
                  <a:pt x="1080462" y="240072"/>
                </a:lnTo>
                <a:lnTo>
                  <a:pt x="1096121" y="253990"/>
                </a:lnTo>
                <a:lnTo>
                  <a:pt x="1113519" y="269647"/>
                </a:lnTo>
                <a:lnTo>
                  <a:pt x="1226611" y="233114"/>
                </a:lnTo>
                <a:lnTo>
                  <a:pt x="1244010" y="253990"/>
                </a:lnTo>
                <a:lnTo>
                  <a:pt x="1261409" y="274866"/>
                </a:lnTo>
                <a:lnTo>
                  <a:pt x="1203993" y="380984"/>
                </a:lnTo>
                <a:lnTo>
                  <a:pt x="1226611" y="419257"/>
                </a:lnTo>
                <a:lnTo>
                  <a:pt x="1235311" y="438393"/>
                </a:lnTo>
                <a:lnTo>
                  <a:pt x="1245750" y="459269"/>
                </a:lnTo>
                <a:lnTo>
                  <a:pt x="1367541" y="469707"/>
                </a:lnTo>
                <a:lnTo>
                  <a:pt x="1376240" y="495802"/>
                </a:lnTo>
                <a:lnTo>
                  <a:pt x="1383200" y="521896"/>
                </a:lnTo>
                <a:lnTo>
                  <a:pt x="1287507" y="596702"/>
                </a:lnTo>
                <a:lnTo>
                  <a:pt x="1290987" y="619317"/>
                </a:lnTo>
                <a:lnTo>
                  <a:pt x="1294466" y="640193"/>
                </a:lnTo>
                <a:lnTo>
                  <a:pt x="1296206" y="664548"/>
                </a:lnTo>
                <a:lnTo>
                  <a:pt x="1296206" y="687164"/>
                </a:lnTo>
                <a:lnTo>
                  <a:pt x="1405818" y="742833"/>
                </a:lnTo>
                <a:lnTo>
                  <a:pt x="1404078" y="768927"/>
                </a:lnTo>
                <a:lnTo>
                  <a:pt x="1400599" y="795022"/>
                </a:lnTo>
                <a:lnTo>
                  <a:pt x="1282287" y="829815"/>
                </a:lnTo>
                <a:lnTo>
                  <a:pt x="1277068" y="852431"/>
                </a:lnTo>
                <a:lnTo>
                  <a:pt x="1270108" y="873307"/>
                </a:lnTo>
                <a:lnTo>
                  <a:pt x="1263149" y="894182"/>
                </a:lnTo>
                <a:lnTo>
                  <a:pt x="1256189" y="915058"/>
                </a:lnTo>
                <a:lnTo>
                  <a:pt x="1337963" y="1012479"/>
                </a:lnTo>
                <a:lnTo>
                  <a:pt x="1325784" y="1035094"/>
                </a:lnTo>
                <a:lnTo>
                  <a:pt x="1315345" y="1055970"/>
                </a:lnTo>
                <a:lnTo>
                  <a:pt x="1188334" y="1042053"/>
                </a:lnTo>
                <a:lnTo>
                  <a:pt x="1176155" y="1059450"/>
                </a:lnTo>
                <a:lnTo>
                  <a:pt x="1162236" y="1078586"/>
                </a:lnTo>
                <a:lnTo>
                  <a:pt x="1146577" y="1094243"/>
                </a:lnTo>
                <a:lnTo>
                  <a:pt x="1132658" y="1111639"/>
                </a:lnTo>
                <a:lnTo>
                  <a:pt x="1170935" y="1233415"/>
                </a:lnTo>
                <a:lnTo>
                  <a:pt x="1151797" y="1249072"/>
                </a:lnTo>
                <a:lnTo>
                  <a:pt x="1132658" y="1262989"/>
                </a:lnTo>
                <a:lnTo>
                  <a:pt x="1021306" y="1202101"/>
                </a:lnTo>
                <a:lnTo>
                  <a:pt x="983029" y="1224717"/>
                </a:lnTo>
                <a:lnTo>
                  <a:pt x="962150" y="1235155"/>
                </a:lnTo>
                <a:lnTo>
                  <a:pt x="943012" y="1245593"/>
                </a:lnTo>
                <a:lnTo>
                  <a:pt x="930833" y="1372587"/>
                </a:lnTo>
                <a:lnTo>
                  <a:pt x="908214" y="1381286"/>
                </a:lnTo>
                <a:lnTo>
                  <a:pt x="885596" y="1386505"/>
                </a:lnTo>
                <a:lnTo>
                  <a:pt x="803822" y="1285605"/>
                </a:lnTo>
                <a:lnTo>
                  <a:pt x="782943" y="1289084"/>
                </a:lnTo>
                <a:lnTo>
                  <a:pt x="760325" y="1292563"/>
                </a:lnTo>
                <a:lnTo>
                  <a:pt x="739447" y="1294303"/>
                </a:lnTo>
                <a:lnTo>
                  <a:pt x="716828" y="1294303"/>
                </a:lnTo>
                <a:lnTo>
                  <a:pt x="657673" y="1409120"/>
                </a:lnTo>
                <a:lnTo>
                  <a:pt x="633314" y="1407381"/>
                </a:lnTo>
                <a:lnTo>
                  <a:pt x="610696" y="1403901"/>
                </a:lnTo>
                <a:lnTo>
                  <a:pt x="572419" y="1280386"/>
                </a:lnTo>
                <a:lnTo>
                  <a:pt x="551540" y="1275167"/>
                </a:lnTo>
                <a:lnTo>
                  <a:pt x="528922" y="1269948"/>
                </a:lnTo>
                <a:lnTo>
                  <a:pt x="508043" y="1262989"/>
                </a:lnTo>
                <a:lnTo>
                  <a:pt x="487165" y="1254291"/>
                </a:lnTo>
                <a:lnTo>
                  <a:pt x="391472" y="1337794"/>
                </a:lnTo>
                <a:lnTo>
                  <a:pt x="368853" y="1327356"/>
                </a:lnTo>
                <a:lnTo>
                  <a:pt x="346235" y="1313439"/>
                </a:lnTo>
                <a:lnTo>
                  <a:pt x="360154" y="1188184"/>
                </a:lnTo>
                <a:lnTo>
                  <a:pt x="342755" y="1174267"/>
                </a:lnTo>
                <a:lnTo>
                  <a:pt x="325357" y="1160350"/>
                </a:lnTo>
                <a:lnTo>
                  <a:pt x="307958" y="1144693"/>
                </a:lnTo>
                <a:lnTo>
                  <a:pt x="292299" y="1130775"/>
                </a:lnTo>
                <a:lnTo>
                  <a:pt x="172248" y="1169048"/>
                </a:lnTo>
                <a:lnTo>
                  <a:pt x="156589" y="1149912"/>
                </a:lnTo>
                <a:lnTo>
                  <a:pt x="140930" y="1129036"/>
                </a:lnTo>
                <a:lnTo>
                  <a:pt x="201826" y="1019438"/>
                </a:lnTo>
                <a:lnTo>
                  <a:pt x="179207" y="979426"/>
                </a:lnTo>
                <a:lnTo>
                  <a:pt x="168768" y="960289"/>
                </a:lnTo>
                <a:lnTo>
                  <a:pt x="160069" y="939413"/>
                </a:lnTo>
                <a:lnTo>
                  <a:pt x="34798" y="928976"/>
                </a:lnTo>
                <a:lnTo>
                  <a:pt x="27838" y="906360"/>
                </a:lnTo>
                <a:lnTo>
                  <a:pt x="20879" y="882005"/>
                </a:lnTo>
                <a:lnTo>
                  <a:pt x="116572" y="801981"/>
                </a:lnTo>
                <a:lnTo>
                  <a:pt x="113092" y="781105"/>
                </a:lnTo>
                <a:lnTo>
                  <a:pt x="111352" y="758489"/>
                </a:lnTo>
                <a:lnTo>
                  <a:pt x="109612" y="735874"/>
                </a:lnTo>
                <a:lnTo>
                  <a:pt x="107872" y="713258"/>
                </a:lnTo>
                <a:lnTo>
                  <a:pt x="0" y="657589"/>
                </a:lnTo>
                <a:lnTo>
                  <a:pt x="1740" y="629755"/>
                </a:lnTo>
                <a:lnTo>
                  <a:pt x="5220" y="605400"/>
                </a:lnTo>
                <a:lnTo>
                  <a:pt x="121791" y="570607"/>
                </a:lnTo>
                <a:lnTo>
                  <a:pt x="127011" y="549731"/>
                </a:lnTo>
                <a:lnTo>
                  <a:pt x="135710" y="527115"/>
                </a:lnTo>
                <a:lnTo>
                  <a:pt x="142670" y="506240"/>
                </a:lnTo>
                <a:lnTo>
                  <a:pt x="149629" y="483624"/>
                </a:lnTo>
                <a:lnTo>
                  <a:pt x="71335" y="391422"/>
                </a:lnTo>
                <a:lnTo>
                  <a:pt x="83514" y="368807"/>
                </a:lnTo>
                <a:lnTo>
                  <a:pt x="95693" y="346191"/>
                </a:lnTo>
                <a:lnTo>
                  <a:pt x="217484" y="358369"/>
                </a:lnTo>
                <a:lnTo>
                  <a:pt x="229664" y="340972"/>
                </a:lnTo>
                <a:lnTo>
                  <a:pt x="243583" y="323576"/>
                </a:lnTo>
                <a:lnTo>
                  <a:pt x="257502" y="304440"/>
                </a:lnTo>
                <a:lnTo>
                  <a:pt x="273160" y="288783"/>
                </a:lnTo>
                <a:lnTo>
                  <a:pt x="236623" y="175705"/>
                </a:lnTo>
                <a:lnTo>
                  <a:pt x="257502" y="158309"/>
                </a:lnTo>
                <a:lnTo>
                  <a:pt x="278380" y="139172"/>
                </a:lnTo>
                <a:lnTo>
                  <a:pt x="384512" y="198321"/>
                </a:lnTo>
                <a:lnTo>
                  <a:pt x="422790" y="175705"/>
                </a:lnTo>
                <a:lnTo>
                  <a:pt x="443668" y="165267"/>
                </a:lnTo>
                <a:lnTo>
                  <a:pt x="462807" y="156569"/>
                </a:lnTo>
                <a:lnTo>
                  <a:pt x="473246" y="36533"/>
                </a:lnTo>
                <a:lnTo>
                  <a:pt x="499344" y="27835"/>
                </a:lnTo>
                <a:lnTo>
                  <a:pt x="525442" y="20876"/>
                </a:lnTo>
                <a:lnTo>
                  <a:pt x="600257" y="113078"/>
                </a:lnTo>
                <a:lnTo>
                  <a:pt x="622875" y="109598"/>
                </a:lnTo>
                <a:lnTo>
                  <a:pt x="645493" y="107859"/>
                </a:lnTo>
                <a:lnTo>
                  <a:pt x="666372" y="106119"/>
                </a:lnTo>
                <a:lnTo>
                  <a:pt x="688990" y="104379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8" name="TextBox 53"/>
          <p:cNvSpPr txBox="1">
            <a:spLocks noChangeArrowheads="1"/>
          </p:cNvSpPr>
          <p:nvPr/>
        </p:nvSpPr>
        <p:spPr bwMode="auto">
          <a:xfrm>
            <a:off x="4904101" y="1327868"/>
            <a:ext cx="17282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B3C29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单击添加标题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B3C2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9" name="TextBox 53"/>
          <p:cNvSpPr txBox="1">
            <a:spLocks noChangeArrowheads="1"/>
          </p:cNvSpPr>
          <p:nvPr/>
        </p:nvSpPr>
        <p:spPr bwMode="auto">
          <a:xfrm>
            <a:off x="1750018" y="2188444"/>
            <a:ext cx="11521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4B3C29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单击此处添加文本</a:t>
            </a:r>
            <a:endParaRPr kumimoji="0" lang="zh-CN" altLang="en-US" sz="2400" i="0" u="none" strike="noStrike" kern="0" cap="none" spc="0" normalizeH="0" baseline="0" noProof="0" dirty="0" smtClean="0">
              <a:ln>
                <a:noFill/>
              </a:ln>
              <a:solidFill>
                <a:srgbClr val="4B3C2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0" name="TextBox 53"/>
          <p:cNvSpPr txBox="1">
            <a:spLocks noChangeArrowheads="1"/>
          </p:cNvSpPr>
          <p:nvPr/>
        </p:nvSpPr>
        <p:spPr bwMode="auto">
          <a:xfrm>
            <a:off x="3535926" y="2927434"/>
            <a:ext cx="11521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4B3C29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单击此处添加文本</a:t>
            </a:r>
            <a:endParaRPr kumimoji="0" lang="zh-CN" altLang="en-US" sz="2400" i="0" u="none" strike="noStrike" kern="0" cap="none" spc="0" normalizeH="0" baseline="0" noProof="0" dirty="0" smtClean="0">
              <a:ln>
                <a:noFill/>
              </a:ln>
              <a:solidFill>
                <a:srgbClr val="4B3C2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1" name="TextBox 53"/>
          <p:cNvSpPr txBox="1">
            <a:spLocks noChangeArrowheads="1"/>
          </p:cNvSpPr>
          <p:nvPr/>
        </p:nvSpPr>
        <p:spPr bwMode="auto">
          <a:xfrm>
            <a:off x="5312862" y="2219225"/>
            <a:ext cx="8598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i="0" u="none" strike="noStrike" kern="0" cap="none" spc="0" normalizeH="0" baseline="0" noProof="0" dirty="0" smtClean="0">
                <a:ln>
                  <a:noFill/>
                </a:ln>
                <a:solidFill>
                  <a:srgbClr val="4B3C29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单击此处添加文本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srgbClr val="4B3C2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2" name="TextBox 53"/>
          <p:cNvSpPr txBox="1">
            <a:spLocks noChangeArrowheads="1"/>
          </p:cNvSpPr>
          <p:nvPr/>
        </p:nvSpPr>
        <p:spPr bwMode="auto">
          <a:xfrm>
            <a:off x="6684797" y="2686534"/>
            <a:ext cx="8598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i="0" u="none" strike="noStrike" kern="0" cap="none" spc="0" normalizeH="0" baseline="0" noProof="0" dirty="0" smtClean="0">
                <a:ln>
                  <a:noFill/>
                </a:ln>
                <a:solidFill>
                  <a:srgbClr val="4B3C29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单击此处添加文本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srgbClr val="4B3C2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52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747">
        <p14:warp/>
      </p:transition>
    </mc:Choice>
    <mc:Fallback xmlns="">
      <p:transition spd="slow" advTm="37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/>
      <p:bldP spid="25" grpId="0"/>
      <p:bldP spid="26" grpId="0"/>
      <p:bldP spid="27" grpId="0" animBg="1"/>
      <p:bldP spid="27" grpId="1" animBg="1"/>
      <p:bldP spid="28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271712" y="915566"/>
            <a:ext cx="6900688" cy="1656184"/>
          </a:xfrm>
          <a:prstGeom prst="roundRect">
            <a:avLst>
              <a:gd name="adj" fmla="val 50000"/>
            </a:avLst>
          </a:prstGeom>
          <a:solidFill>
            <a:sysClr val="windowText" lastClr="000000">
              <a:lumMod val="85000"/>
              <a:lumOff val="15000"/>
              <a:alpha val="3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algn="ctr" defTabSz="914354"/>
            <a:endParaRPr lang="zh-CN" altLang="en-US" sz="1900" kern="0">
              <a:solidFill>
                <a:prstClr val="white"/>
              </a:solidFill>
              <a:latin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1271712" y="2859782"/>
            <a:ext cx="6900688" cy="1656184"/>
          </a:xfrm>
          <a:prstGeom prst="roundRect">
            <a:avLst>
              <a:gd name="adj" fmla="val 50000"/>
            </a:avLst>
          </a:prstGeom>
          <a:solidFill>
            <a:sysClr val="windowText" lastClr="000000">
              <a:lumMod val="85000"/>
              <a:lumOff val="15000"/>
              <a:alpha val="3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algn="ctr" defTabSz="914354"/>
            <a:endParaRPr lang="zh-CN" altLang="en-US" sz="1900" kern="0">
              <a:solidFill>
                <a:prstClr val="white"/>
              </a:solidFill>
              <a:latin typeface="+mj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387056" y="1049659"/>
            <a:ext cx="1384744" cy="1387998"/>
            <a:chOff x="1387056" y="1049659"/>
            <a:chExt cx="1384744" cy="1387998"/>
          </a:xfrm>
        </p:grpSpPr>
        <p:sp>
          <p:nvSpPr>
            <p:cNvPr id="8" name="椭圆 7"/>
            <p:cNvSpPr/>
            <p:nvPr/>
          </p:nvSpPr>
          <p:spPr>
            <a:xfrm>
              <a:off x="1593456" y="1274815"/>
              <a:ext cx="971944" cy="971944"/>
            </a:xfrm>
            <a:prstGeom prst="ellipse">
              <a:avLst/>
            </a:prstGeom>
            <a:solidFill>
              <a:srgbClr val="FFF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Freeform 8"/>
            <p:cNvSpPr>
              <a:spLocks/>
            </p:cNvSpPr>
            <p:nvPr/>
          </p:nvSpPr>
          <p:spPr bwMode="auto">
            <a:xfrm>
              <a:off x="1387056" y="1049659"/>
              <a:ext cx="1384744" cy="1387998"/>
            </a:xfrm>
            <a:custGeom>
              <a:avLst/>
              <a:gdLst/>
              <a:ahLst/>
              <a:cxnLst/>
              <a:rect l="l" t="t" r="r" b="b"/>
              <a:pathLst>
                <a:path w="1761870" h="1766012">
                  <a:moveTo>
                    <a:pt x="879802" y="296980"/>
                  </a:moveTo>
                  <a:cubicBezTo>
                    <a:pt x="556703" y="296980"/>
                    <a:pt x="294779" y="558845"/>
                    <a:pt x="294779" y="881872"/>
                  </a:cubicBezTo>
                  <a:cubicBezTo>
                    <a:pt x="294779" y="1204899"/>
                    <a:pt x="556703" y="1466764"/>
                    <a:pt x="879802" y="1466764"/>
                  </a:cubicBezTo>
                  <a:cubicBezTo>
                    <a:pt x="1202901" y="1466764"/>
                    <a:pt x="1464825" y="1204899"/>
                    <a:pt x="1464825" y="881872"/>
                  </a:cubicBezTo>
                  <a:cubicBezTo>
                    <a:pt x="1464825" y="558845"/>
                    <a:pt x="1202901" y="296980"/>
                    <a:pt x="879802" y="296980"/>
                  </a:cubicBezTo>
                  <a:close/>
                  <a:moveTo>
                    <a:pt x="931087" y="0"/>
                  </a:moveTo>
                  <a:lnTo>
                    <a:pt x="965976" y="2180"/>
                  </a:lnTo>
                  <a:lnTo>
                    <a:pt x="1000864" y="6541"/>
                  </a:lnTo>
                  <a:lnTo>
                    <a:pt x="1044475" y="148258"/>
                  </a:lnTo>
                  <a:lnTo>
                    <a:pt x="1070642" y="154799"/>
                  </a:lnTo>
                  <a:lnTo>
                    <a:pt x="1096808" y="163520"/>
                  </a:lnTo>
                  <a:lnTo>
                    <a:pt x="1122974" y="170060"/>
                  </a:lnTo>
                  <a:lnTo>
                    <a:pt x="1149141" y="180962"/>
                  </a:lnTo>
                  <a:lnTo>
                    <a:pt x="1262528" y="85030"/>
                  </a:lnTo>
                  <a:lnTo>
                    <a:pt x="1293056" y="100292"/>
                  </a:lnTo>
                  <a:lnTo>
                    <a:pt x="1323583" y="117734"/>
                  </a:lnTo>
                  <a:lnTo>
                    <a:pt x="1306139" y="265992"/>
                  </a:lnTo>
                  <a:lnTo>
                    <a:pt x="1332305" y="283434"/>
                  </a:lnTo>
                  <a:lnTo>
                    <a:pt x="1354111" y="300876"/>
                  </a:lnTo>
                  <a:lnTo>
                    <a:pt x="1373735" y="318318"/>
                  </a:lnTo>
                  <a:lnTo>
                    <a:pt x="1395541" y="337941"/>
                  </a:lnTo>
                  <a:lnTo>
                    <a:pt x="1537275" y="292155"/>
                  </a:lnTo>
                  <a:lnTo>
                    <a:pt x="1559081" y="318318"/>
                  </a:lnTo>
                  <a:lnTo>
                    <a:pt x="1580886" y="344481"/>
                  </a:lnTo>
                  <a:lnTo>
                    <a:pt x="1508928" y="477477"/>
                  </a:lnTo>
                  <a:lnTo>
                    <a:pt x="1537275" y="525443"/>
                  </a:lnTo>
                  <a:lnTo>
                    <a:pt x="1548178" y="549426"/>
                  </a:lnTo>
                  <a:lnTo>
                    <a:pt x="1561261" y="575589"/>
                  </a:lnTo>
                  <a:lnTo>
                    <a:pt x="1713899" y="588671"/>
                  </a:lnTo>
                  <a:lnTo>
                    <a:pt x="1724801" y="621375"/>
                  </a:lnTo>
                  <a:lnTo>
                    <a:pt x="1733523" y="654079"/>
                  </a:lnTo>
                  <a:lnTo>
                    <a:pt x="1613594" y="747830"/>
                  </a:lnTo>
                  <a:lnTo>
                    <a:pt x="1617955" y="776173"/>
                  </a:lnTo>
                  <a:lnTo>
                    <a:pt x="1622316" y="802336"/>
                  </a:lnTo>
                  <a:lnTo>
                    <a:pt x="1624497" y="832860"/>
                  </a:lnTo>
                  <a:lnTo>
                    <a:pt x="1624497" y="861204"/>
                  </a:lnTo>
                  <a:lnTo>
                    <a:pt x="1761870" y="930972"/>
                  </a:lnTo>
                  <a:lnTo>
                    <a:pt x="1759690" y="963676"/>
                  </a:lnTo>
                  <a:lnTo>
                    <a:pt x="1755329" y="996380"/>
                  </a:lnTo>
                  <a:lnTo>
                    <a:pt x="1607052" y="1039985"/>
                  </a:lnTo>
                  <a:lnTo>
                    <a:pt x="1600511" y="1068328"/>
                  </a:lnTo>
                  <a:lnTo>
                    <a:pt x="1591789" y="1094492"/>
                  </a:lnTo>
                  <a:lnTo>
                    <a:pt x="1583067" y="1120655"/>
                  </a:lnTo>
                  <a:lnTo>
                    <a:pt x="1574344" y="1146818"/>
                  </a:lnTo>
                  <a:lnTo>
                    <a:pt x="1676829" y="1268913"/>
                  </a:lnTo>
                  <a:lnTo>
                    <a:pt x="1661566" y="1297256"/>
                  </a:lnTo>
                  <a:lnTo>
                    <a:pt x="1648483" y="1323419"/>
                  </a:lnTo>
                  <a:lnTo>
                    <a:pt x="1489304" y="1305977"/>
                  </a:lnTo>
                  <a:lnTo>
                    <a:pt x="1474040" y="1327780"/>
                  </a:lnTo>
                  <a:lnTo>
                    <a:pt x="1456596" y="1351762"/>
                  </a:lnTo>
                  <a:lnTo>
                    <a:pt x="1436971" y="1371385"/>
                  </a:lnTo>
                  <a:lnTo>
                    <a:pt x="1419527" y="1393187"/>
                  </a:lnTo>
                  <a:lnTo>
                    <a:pt x="1467498" y="1545806"/>
                  </a:lnTo>
                  <a:lnTo>
                    <a:pt x="1443513" y="1565428"/>
                  </a:lnTo>
                  <a:lnTo>
                    <a:pt x="1419527" y="1582870"/>
                  </a:lnTo>
                  <a:lnTo>
                    <a:pt x="1279973" y="1506561"/>
                  </a:lnTo>
                  <a:lnTo>
                    <a:pt x="1232001" y="1534904"/>
                  </a:lnTo>
                  <a:lnTo>
                    <a:pt x="1205835" y="1547986"/>
                  </a:lnTo>
                  <a:lnTo>
                    <a:pt x="1181849" y="1561068"/>
                  </a:lnTo>
                  <a:lnTo>
                    <a:pt x="1166585" y="1720227"/>
                  </a:lnTo>
                  <a:lnTo>
                    <a:pt x="1138238" y="1731128"/>
                  </a:lnTo>
                  <a:lnTo>
                    <a:pt x="1109891" y="1737669"/>
                  </a:lnTo>
                  <a:lnTo>
                    <a:pt x="1007406" y="1611214"/>
                  </a:lnTo>
                  <a:lnTo>
                    <a:pt x="981240" y="1615574"/>
                  </a:lnTo>
                  <a:lnTo>
                    <a:pt x="952893" y="1619935"/>
                  </a:lnTo>
                  <a:lnTo>
                    <a:pt x="926726" y="1622115"/>
                  </a:lnTo>
                  <a:lnTo>
                    <a:pt x="898379" y="1622115"/>
                  </a:lnTo>
                  <a:lnTo>
                    <a:pt x="824241" y="1766012"/>
                  </a:lnTo>
                  <a:lnTo>
                    <a:pt x="793714" y="1763832"/>
                  </a:lnTo>
                  <a:lnTo>
                    <a:pt x="765367" y="1759471"/>
                  </a:lnTo>
                  <a:lnTo>
                    <a:pt x="717395" y="1604673"/>
                  </a:lnTo>
                  <a:lnTo>
                    <a:pt x="691229" y="1598132"/>
                  </a:lnTo>
                  <a:lnTo>
                    <a:pt x="662882" y="1591591"/>
                  </a:lnTo>
                  <a:lnTo>
                    <a:pt x="636716" y="1582870"/>
                  </a:lnTo>
                  <a:lnTo>
                    <a:pt x="610549" y="1571969"/>
                  </a:lnTo>
                  <a:lnTo>
                    <a:pt x="490620" y="1676621"/>
                  </a:lnTo>
                  <a:lnTo>
                    <a:pt x="462273" y="1663540"/>
                  </a:lnTo>
                  <a:lnTo>
                    <a:pt x="433926" y="1646098"/>
                  </a:lnTo>
                  <a:lnTo>
                    <a:pt x="451370" y="1489119"/>
                  </a:lnTo>
                  <a:lnTo>
                    <a:pt x="429565" y="1471677"/>
                  </a:lnTo>
                  <a:lnTo>
                    <a:pt x="407760" y="1454235"/>
                  </a:lnTo>
                  <a:lnTo>
                    <a:pt x="385954" y="1434612"/>
                  </a:lnTo>
                  <a:lnTo>
                    <a:pt x="366329" y="1417170"/>
                  </a:lnTo>
                  <a:lnTo>
                    <a:pt x="215873" y="1465136"/>
                  </a:lnTo>
                  <a:lnTo>
                    <a:pt x="196248" y="1441153"/>
                  </a:lnTo>
                  <a:lnTo>
                    <a:pt x="176623" y="1414990"/>
                  </a:lnTo>
                  <a:lnTo>
                    <a:pt x="252942" y="1277634"/>
                  </a:lnTo>
                  <a:lnTo>
                    <a:pt x="224595" y="1227488"/>
                  </a:lnTo>
                  <a:lnTo>
                    <a:pt x="211512" y="1203505"/>
                  </a:lnTo>
                  <a:lnTo>
                    <a:pt x="200609" y="1177342"/>
                  </a:lnTo>
                  <a:lnTo>
                    <a:pt x="43611" y="1164260"/>
                  </a:lnTo>
                  <a:lnTo>
                    <a:pt x="34889" y="1135917"/>
                  </a:lnTo>
                  <a:lnTo>
                    <a:pt x="26166" y="1105393"/>
                  </a:lnTo>
                  <a:lnTo>
                    <a:pt x="146096" y="1005101"/>
                  </a:lnTo>
                  <a:lnTo>
                    <a:pt x="141735" y="978938"/>
                  </a:lnTo>
                  <a:lnTo>
                    <a:pt x="139554" y="950594"/>
                  </a:lnTo>
                  <a:lnTo>
                    <a:pt x="137374" y="922251"/>
                  </a:lnTo>
                  <a:lnTo>
                    <a:pt x="135193" y="893907"/>
                  </a:lnTo>
                  <a:lnTo>
                    <a:pt x="0" y="824139"/>
                  </a:lnTo>
                  <a:lnTo>
                    <a:pt x="2181" y="789255"/>
                  </a:lnTo>
                  <a:lnTo>
                    <a:pt x="6542" y="758731"/>
                  </a:lnTo>
                  <a:lnTo>
                    <a:pt x="152637" y="715126"/>
                  </a:lnTo>
                  <a:lnTo>
                    <a:pt x="159179" y="688963"/>
                  </a:lnTo>
                  <a:lnTo>
                    <a:pt x="170082" y="660619"/>
                  </a:lnTo>
                  <a:lnTo>
                    <a:pt x="178804" y="634456"/>
                  </a:lnTo>
                  <a:lnTo>
                    <a:pt x="187526" y="606113"/>
                  </a:lnTo>
                  <a:lnTo>
                    <a:pt x="89402" y="490559"/>
                  </a:lnTo>
                  <a:lnTo>
                    <a:pt x="104666" y="462216"/>
                  </a:lnTo>
                  <a:lnTo>
                    <a:pt x="119929" y="433872"/>
                  </a:lnTo>
                  <a:lnTo>
                    <a:pt x="272567" y="449134"/>
                  </a:lnTo>
                  <a:lnTo>
                    <a:pt x="287830" y="427331"/>
                  </a:lnTo>
                  <a:lnTo>
                    <a:pt x="305275" y="405529"/>
                  </a:lnTo>
                  <a:lnTo>
                    <a:pt x="322719" y="381546"/>
                  </a:lnTo>
                  <a:lnTo>
                    <a:pt x="342344" y="361924"/>
                  </a:lnTo>
                  <a:lnTo>
                    <a:pt x="296552" y="220207"/>
                  </a:lnTo>
                  <a:lnTo>
                    <a:pt x="322719" y="198404"/>
                  </a:lnTo>
                  <a:lnTo>
                    <a:pt x="348885" y="174421"/>
                  </a:lnTo>
                  <a:lnTo>
                    <a:pt x="481898" y="248550"/>
                  </a:lnTo>
                  <a:lnTo>
                    <a:pt x="529869" y="220207"/>
                  </a:lnTo>
                  <a:lnTo>
                    <a:pt x="556036" y="207125"/>
                  </a:lnTo>
                  <a:lnTo>
                    <a:pt x="580022" y="196224"/>
                  </a:lnTo>
                  <a:lnTo>
                    <a:pt x="593105" y="45786"/>
                  </a:lnTo>
                  <a:lnTo>
                    <a:pt x="625813" y="34884"/>
                  </a:lnTo>
                  <a:lnTo>
                    <a:pt x="658521" y="26163"/>
                  </a:lnTo>
                  <a:lnTo>
                    <a:pt x="752284" y="141717"/>
                  </a:lnTo>
                  <a:lnTo>
                    <a:pt x="780631" y="137357"/>
                  </a:lnTo>
                  <a:lnTo>
                    <a:pt x="808978" y="135176"/>
                  </a:lnTo>
                  <a:lnTo>
                    <a:pt x="835144" y="132996"/>
                  </a:lnTo>
                  <a:lnTo>
                    <a:pt x="863491" y="130816"/>
                  </a:lnTo>
                  <a:close/>
                </a:path>
              </a:pathLst>
            </a:custGeom>
            <a:solidFill>
              <a:srgbClr val="D7B768"/>
            </a:solidFill>
            <a:ln w="3175" cap="flat" cmpd="sng" algn="ctr">
              <a:noFill/>
              <a:prstDash val="solid"/>
            </a:ln>
            <a:effectLst/>
            <a:extLst/>
          </p:spPr>
          <p:txBody>
            <a:bodyPr lIns="0" tIns="60958" rIns="0" bIns="60958" anchor="ctr"/>
            <a:lstStyle/>
            <a:p>
              <a:pPr algn="ctr" defTabSz="1219170" fontAlgn="base">
                <a:lnSpc>
                  <a:spcPct val="120000"/>
                </a:lnSpc>
                <a:spcBef>
                  <a:spcPts val="800"/>
                </a:spcBef>
                <a:spcAft>
                  <a:spcPts val="800"/>
                </a:spcAft>
              </a:pPr>
              <a:endParaRPr lang="en-US" sz="4000" kern="0" dirty="0">
                <a:solidFill>
                  <a:srgbClr val="5A5959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660232" y="2993875"/>
            <a:ext cx="1384744" cy="1387998"/>
            <a:chOff x="1387056" y="1049659"/>
            <a:chExt cx="1384744" cy="1387998"/>
          </a:xfrm>
        </p:grpSpPr>
        <p:sp>
          <p:nvSpPr>
            <p:cNvPr id="11" name="椭圆 10"/>
            <p:cNvSpPr/>
            <p:nvPr/>
          </p:nvSpPr>
          <p:spPr>
            <a:xfrm>
              <a:off x="1593456" y="1274815"/>
              <a:ext cx="971944" cy="971944"/>
            </a:xfrm>
            <a:prstGeom prst="ellipse">
              <a:avLst/>
            </a:prstGeom>
            <a:solidFill>
              <a:srgbClr val="FFF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1387056" y="1049659"/>
              <a:ext cx="1384744" cy="1387998"/>
            </a:xfrm>
            <a:custGeom>
              <a:avLst/>
              <a:gdLst/>
              <a:ahLst/>
              <a:cxnLst/>
              <a:rect l="l" t="t" r="r" b="b"/>
              <a:pathLst>
                <a:path w="1761870" h="1766012">
                  <a:moveTo>
                    <a:pt x="879802" y="296980"/>
                  </a:moveTo>
                  <a:cubicBezTo>
                    <a:pt x="556703" y="296980"/>
                    <a:pt x="294779" y="558845"/>
                    <a:pt x="294779" y="881872"/>
                  </a:cubicBezTo>
                  <a:cubicBezTo>
                    <a:pt x="294779" y="1204899"/>
                    <a:pt x="556703" y="1466764"/>
                    <a:pt x="879802" y="1466764"/>
                  </a:cubicBezTo>
                  <a:cubicBezTo>
                    <a:pt x="1202901" y="1466764"/>
                    <a:pt x="1464825" y="1204899"/>
                    <a:pt x="1464825" y="881872"/>
                  </a:cubicBezTo>
                  <a:cubicBezTo>
                    <a:pt x="1464825" y="558845"/>
                    <a:pt x="1202901" y="296980"/>
                    <a:pt x="879802" y="296980"/>
                  </a:cubicBezTo>
                  <a:close/>
                  <a:moveTo>
                    <a:pt x="931087" y="0"/>
                  </a:moveTo>
                  <a:lnTo>
                    <a:pt x="965976" y="2180"/>
                  </a:lnTo>
                  <a:lnTo>
                    <a:pt x="1000864" y="6541"/>
                  </a:lnTo>
                  <a:lnTo>
                    <a:pt x="1044475" y="148258"/>
                  </a:lnTo>
                  <a:lnTo>
                    <a:pt x="1070642" y="154799"/>
                  </a:lnTo>
                  <a:lnTo>
                    <a:pt x="1096808" y="163520"/>
                  </a:lnTo>
                  <a:lnTo>
                    <a:pt x="1122974" y="170060"/>
                  </a:lnTo>
                  <a:lnTo>
                    <a:pt x="1149141" y="180962"/>
                  </a:lnTo>
                  <a:lnTo>
                    <a:pt x="1262528" y="85030"/>
                  </a:lnTo>
                  <a:lnTo>
                    <a:pt x="1293056" y="100292"/>
                  </a:lnTo>
                  <a:lnTo>
                    <a:pt x="1323583" y="117734"/>
                  </a:lnTo>
                  <a:lnTo>
                    <a:pt x="1306139" y="265992"/>
                  </a:lnTo>
                  <a:lnTo>
                    <a:pt x="1332305" y="283434"/>
                  </a:lnTo>
                  <a:lnTo>
                    <a:pt x="1354111" y="300876"/>
                  </a:lnTo>
                  <a:lnTo>
                    <a:pt x="1373735" y="318318"/>
                  </a:lnTo>
                  <a:lnTo>
                    <a:pt x="1395541" y="337941"/>
                  </a:lnTo>
                  <a:lnTo>
                    <a:pt x="1537275" y="292155"/>
                  </a:lnTo>
                  <a:lnTo>
                    <a:pt x="1559081" y="318318"/>
                  </a:lnTo>
                  <a:lnTo>
                    <a:pt x="1580886" y="344481"/>
                  </a:lnTo>
                  <a:lnTo>
                    <a:pt x="1508928" y="477477"/>
                  </a:lnTo>
                  <a:lnTo>
                    <a:pt x="1537275" y="525443"/>
                  </a:lnTo>
                  <a:lnTo>
                    <a:pt x="1548178" y="549426"/>
                  </a:lnTo>
                  <a:lnTo>
                    <a:pt x="1561261" y="575589"/>
                  </a:lnTo>
                  <a:lnTo>
                    <a:pt x="1713899" y="588671"/>
                  </a:lnTo>
                  <a:lnTo>
                    <a:pt x="1724801" y="621375"/>
                  </a:lnTo>
                  <a:lnTo>
                    <a:pt x="1733523" y="654079"/>
                  </a:lnTo>
                  <a:lnTo>
                    <a:pt x="1613594" y="747830"/>
                  </a:lnTo>
                  <a:lnTo>
                    <a:pt x="1617955" y="776173"/>
                  </a:lnTo>
                  <a:lnTo>
                    <a:pt x="1622316" y="802336"/>
                  </a:lnTo>
                  <a:lnTo>
                    <a:pt x="1624497" y="832860"/>
                  </a:lnTo>
                  <a:lnTo>
                    <a:pt x="1624497" y="861204"/>
                  </a:lnTo>
                  <a:lnTo>
                    <a:pt x="1761870" y="930972"/>
                  </a:lnTo>
                  <a:lnTo>
                    <a:pt x="1759690" y="963676"/>
                  </a:lnTo>
                  <a:lnTo>
                    <a:pt x="1755329" y="996380"/>
                  </a:lnTo>
                  <a:lnTo>
                    <a:pt x="1607052" y="1039985"/>
                  </a:lnTo>
                  <a:lnTo>
                    <a:pt x="1600511" y="1068328"/>
                  </a:lnTo>
                  <a:lnTo>
                    <a:pt x="1591789" y="1094492"/>
                  </a:lnTo>
                  <a:lnTo>
                    <a:pt x="1583067" y="1120655"/>
                  </a:lnTo>
                  <a:lnTo>
                    <a:pt x="1574344" y="1146818"/>
                  </a:lnTo>
                  <a:lnTo>
                    <a:pt x="1676829" y="1268913"/>
                  </a:lnTo>
                  <a:lnTo>
                    <a:pt x="1661566" y="1297256"/>
                  </a:lnTo>
                  <a:lnTo>
                    <a:pt x="1648483" y="1323419"/>
                  </a:lnTo>
                  <a:lnTo>
                    <a:pt x="1489304" y="1305977"/>
                  </a:lnTo>
                  <a:lnTo>
                    <a:pt x="1474040" y="1327780"/>
                  </a:lnTo>
                  <a:lnTo>
                    <a:pt x="1456596" y="1351762"/>
                  </a:lnTo>
                  <a:lnTo>
                    <a:pt x="1436971" y="1371385"/>
                  </a:lnTo>
                  <a:lnTo>
                    <a:pt x="1419527" y="1393187"/>
                  </a:lnTo>
                  <a:lnTo>
                    <a:pt x="1467498" y="1545806"/>
                  </a:lnTo>
                  <a:lnTo>
                    <a:pt x="1443513" y="1565428"/>
                  </a:lnTo>
                  <a:lnTo>
                    <a:pt x="1419527" y="1582870"/>
                  </a:lnTo>
                  <a:lnTo>
                    <a:pt x="1279973" y="1506561"/>
                  </a:lnTo>
                  <a:lnTo>
                    <a:pt x="1232001" y="1534904"/>
                  </a:lnTo>
                  <a:lnTo>
                    <a:pt x="1205835" y="1547986"/>
                  </a:lnTo>
                  <a:lnTo>
                    <a:pt x="1181849" y="1561068"/>
                  </a:lnTo>
                  <a:lnTo>
                    <a:pt x="1166585" y="1720227"/>
                  </a:lnTo>
                  <a:lnTo>
                    <a:pt x="1138238" y="1731128"/>
                  </a:lnTo>
                  <a:lnTo>
                    <a:pt x="1109891" y="1737669"/>
                  </a:lnTo>
                  <a:lnTo>
                    <a:pt x="1007406" y="1611214"/>
                  </a:lnTo>
                  <a:lnTo>
                    <a:pt x="981240" y="1615574"/>
                  </a:lnTo>
                  <a:lnTo>
                    <a:pt x="952893" y="1619935"/>
                  </a:lnTo>
                  <a:lnTo>
                    <a:pt x="926726" y="1622115"/>
                  </a:lnTo>
                  <a:lnTo>
                    <a:pt x="898379" y="1622115"/>
                  </a:lnTo>
                  <a:lnTo>
                    <a:pt x="824241" y="1766012"/>
                  </a:lnTo>
                  <a:lnTo>
                    <a:pt x="793714" y="1763832"/>
                  </a:lnTo>
                  <a:lnTo>
                    <a:pt x="765367" y="1759471"/>
                  </a:lnTo>
                  <a:lnTo>
                    <a:pt x="717395" y="1604673"/>
                  </a:lnTo>
                  <a:lnTo>
                    <a:pt x="691229" y="1598132"/>
                  </a:lnTo>
                  <a:lnTo>
                    <a:pt x="662882" y="1591591"/>
                  </a:lnTo>
                  <a:lnTo>
                    <a:pt x="636716" y="1582870"/>
                  </a:lnTo>
                  <a:lnTo>
                    <a:pt x="610549" y="1571969"/>
                  </a:lnTo>
                  <a:lnTo>
                    <a:pt x="490620" y="1676621"/>
                  </a:lnTo>
                  <a:lnTo>
                    <a:pt x="462273" y="1663540"/>
                  </a:lnTo>
                  <a:lnTo>
                    <a:pt x="433926" y="1646098"/>
                  </a:lnTo>
                  <a:lnTo>
                    <a:pt x="451370" y="1489119"/>
                  </a:lnTo>
                  <a:lnTo>
                    <a:pt x="429565" y="1471677"/>
                  </a:lnTo>
                  <a:lnTo>
                    <a:pt x="407760" y="1454235"/>
                  </a:lnTo>
                  <a:lnTo>
                    <a:pt x="385954" y="1434612"/>
                  </a:lnTo>
                  <a:lnTo>
                    <a:pt x="366329" y="1417170"/>
                  </a:lnTo>
                  <a:lnTo>
                    <a:pt x="215873" y="1465136"/>
                  </a:lnTo>
                  <a:lnTo>
                    <a:pt x="196248" y="1441153"/>
                  </a:lnTo>
                  <a:lnTo>
                    <a:pt x="176623" y="1414990"/>
                  </a:lnTo>
                  <a:lnTo>
                    <a:pt x="252942" y="1277634"/>
                  </a:lnTo>
                  <a:lnTo>
                    <a:pt x="224595" y="1227488"/>
                  </a:lnTo>
                  <a:lnTo>
                    <a:pt x="211512" y="1203505"/>
                  </a:lnTo>
                  <a:lnTo>
                    <a:pt x="200609" y="1177342"/>
                  </a:lnTo>
                  <a:lnTo>
                    <a:pt x="43611" y="1164260"/>
                  </a:lnTo>
                  <a:lnTo>
                    <a:pt x="34889" y="1135917"/>
                  </a:lnTo>
                  <a:lnTo>
                    <a:pt x="26166" y="1105393"/>
                  </a:lnTo>
                  <a:lnTo>
                    <a:pt x="146096" y="1005101"/>
                  </a:lnTo>
                  <a:lnTo>
                    <a:pt x="141735" y="978938"/>
                  </a:lnTo>
                  <a:lnTo>
                    <a:pt x="139554" y="950594"/>
                  </a:lnTo>
                  <a:lnTo>
                    <a:pt x="137374" y="922251"/>
                  </a:lnTo>
                  <a:lnTo>
                    <a:pt x="135193" y="893907"/>
                  </a:lnTo>
                  <a:lnTo>
                    <a:pt x="0" y="824139"/>
                  </a:lnTo>
                  <a:lnTo>
                    <a:pt x="2181" y="789255"/>
                  </a:lnTo>
                  <a:lnTo>
                    <a:pt x="6542" y="758731"/>
                  </a:lnTo>
                  <a:lnTo>
                    <a:pt x="152637" y="715126"/>
                  </a:lnTo>
                  <a:lnTo>
                    <a:pt x="159179" y="688963"/>
                  </a:lnTo>
                  <a:lnTo>
                    <a:pt x="170082" y="660619"/>
                  </a:lnTo>
                  <a:lnTo>
                    <a:pt x="178804" y="634456"/>
                  </a:lnTo>
                  <a:lnTo>
                    <a:pt x="187526" y="606113"/>
                  </a:lnTo>
                  <a:lnTo>
                    <a:pt x="89402" y="490559"/>
                  </a:lnTo>
                  <a:lnTo>
                    <a:pt x="104666" y="462216"/>
                  </a:lnTo>
                  <a:lnTo>
                    <a:pt x="119929" y="433872"/>
                  </a:lnTo>
                  <a:lnTo>
                    <a:pt x="272567" y="449134"/>
                  </a:lnTo>
                  <a:lnTo>
                    <a:pt x="287830" y="427331"/>
                  </a:lnTo>
                  <a:lnTo>
                    <a:pt x="305275" y="405529"/>
                  </a:lnTo>
                  <a:lnTo>
                    <a:pt x="322719" y="381546"/>
                  </a:lnTo>
                  <a:lnTo>
                    <a:pt x="342344" y="361924"/>
                  </a:lnTo>
                  <a:lnTo>
                    <a:pt x="296552" y="220207"/>
                  </a:lnTo>
                  <a:lnTo>
                    <a:pt x="322719" y="198404"/>
                  </a:lnTo>
                  <a:lnTo>
                    <a:pt x="348885" y="174421"/>
                  </a:lnTo>
                  <a:lnTo>
                    <a:pt x="481898" y="248550"/>
                  </a:lnTo>
                  <a:lnTo>
                    <a:pt x="529869" y="220207"/>
                  </a:lnTo>
                  <a:lnTo>
                    <a:pt x="556036" y="207125"/>
                  </a:lnTo>
                  <a:lnTo>
                    <a:pt x="580022" y="196224"/>
                  </a:lnTo>
                  <a:lnTo>
                    <a:pt x="593105" y="45786"/>
                  </a:lnTo>
                  <a:lnTo>
                    <a:pt x="625813" y="34884"/>
                  </a:lnTo>
                  <a:lnTo>
                    <a:pt x="658521" y="26163"/>
                  </a:lnTo>
                  <a:lnTo>
                    <a:pt x="752284" y="141717"/>
                  </a:lnTo>
                  <a:lnTo>
                    <a:pt x="780631" y="137357"/>
                  </a:lnTo>
                  <a:lnTo>
                    <a:pt x="808978" y="135176"/>
                  </a:lnTo>
                  <a:lnTo>
                    <a:pt x="835144" y="132996"/>
                  </a:lnTo>
                  <a:lnTo>
                    <a:pt x="863491" y="130816"/>
                  </a:lnTo>
                  <a:close/>
                </a:path>
              </a:pathLst>
            </a:custGeom>
            <a:solidFill>
              <a:srgbClr val="D7B768"/>
            </a:solidFill>
            <a:ln w="3175" cap="flat" cmpd="sng" algn="ctr">
              <a:noFill/>
              <a:prstDash val="solid"/>
            </a:ln>
            <a:effectLst/>
            <a:extLst/>
          </p:spPr>
          <p:txBody>
            <a:bodyPr lIns="0" tIns="60958" rIns="0" bIns="60958" anchor="ctr"/>
            <a:lstStyle/>
            <a:p>
              <a:pPr algn="ctr" defTabSz="1219170" fontAlgn="base">
                <a:lnSpc>
                  <a:spcPct val="120000"/>
                </a:lnSpc>
                <a:spcBef>
                  <a:spcPts val="800"/>
                </a:spcBef>
                <a:spcAft>
                  <a:spcPts val="800"/>
                </a:spcAft>
              </a:pPr>
              <a:endParaRPr lang="en-US" sz="4000" kern="0" dirty="0">
                <a:solidFill>
                  <a:srgbClr val="5A5959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</p:grpSp>
      <p:sp>
        <p:nvSpPr>
          <p:cNvPr id="13" name="矩形 12"/>
          <p:cNvSpPr/>
          <p:nvPr/>
        </p:nvSpPr>
        <p:spPr bwMode="auto">
          <a:xfrm>
            <a:off x="2915816" y="1131590"/>
            <a:ext cx="4608512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单击此处添加文本，单击此处添加文本，单击此处添加文本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单击此处添加文本，单击此处添加文本，单击此处添加文本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单击此处添加文本，单击此处添加文本，单击此处添加文本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单击此处添加文本，单击此处添加文本，单击此处添加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1924596" y="3116728"/>
            <a:ext cx="4608512" cy="11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单击此处添加文本，单击此处添加文本，单击此处添加文本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单击此处添加文本，单击此处添加文本，单击此处添加文本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单击此处添加文本，单击此处添加文本，单击此处添加文本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单击此处添加文本，单击此处添加文本，单击此处添加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文本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6262" y="155899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B3C29"/>
                </a:solidFill>
              </a:rPr>
              <a:t>标题</a:t>
            </a:r>
            <a:endParaRPr lang="zh-CN" altLang="en-US" dirty="0">
              <a:solidFill>
                <a:srgbClr val="4B3C2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9438" y="351590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4B3C29"/>
                </a:solidFill>
              </a:rPr>
              <a:t>标题</a:t>
            </a:r>
            <a:endParaRPr lang="zh-CN" altLang="en-US" dirty="0">
              <a:solidFill>
                <a:srgbClr val="4B3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2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929">
        <p14:warp/>
      </p:transition>
    </mc:Choice>
    <mc:Fallback xmlns="">
      <p:transition spd="slow" advTm="3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23"/>
          <a:stretch/>
        </p:blipFill>
        <p:spPr bwMode="auto">
          <a:xfrm>
            <a:off x="5076055" y="987574"/>
            <a:ext cx="3445645" cy="3456384"/>
          </a:xfrm>
          <a:prstGeom prst="rect">
            <a:avLst/>
          </a:prstGeom>
          <a:noFill/>
          <a:ln w="9525">
            <a:solidFill>
              <a:srgbClr val="FF9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611560" y="987574"/>
            <a:ext cx="4248472" cy="3456384"/>
            <a:chOff x="611560" y="987574"/>
            <a:chExt cx="4248472" cy="3456384"/>
          </a:xfrm>
        </p:grpSpPr>
        <p:graphicFrame>
          <p:nvGraphicFramePr>
            <p:cNvPr id="3" name="图表 2"/>
            <p:cNvGraphicFramePr/>
            <p:nvPr>
              <p:extLst>
                <p:ext uri="{D42A27DB-BD31-4B8C-83A1-F6EECF244321}">
                  <p14:modId xmlns:p14="http://schemas.microsoft.com/office/powerpoint/2010/main" val="1095472829"/>
                </p:ext>
              </p:extLst>
            </p:nvPr>
          </p:nvGraphicFramePr>
          <p:xfrm>
            <a:off x="684293" y="1090464"/>
            <a:ext cx="4103005" cy="33123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矩形 6"/>
            <p:cNvSpPr/>
            <p:nvPr/>
          </p:nvSpPr>
          <p:spPr>
            <a:xfrm>
              <a:off x="611560" y="987574"/>
              <a:ext cx="4248472" cy="3456384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5076055" y="3924249"/>
            <a:ext cx="3445645" cy="519709"/>
          </a:xfrm>
          <a:prstGeom prst="rect">
            <a:avLst/>
          </a:prstGeom>
          <a:solidFill>
            <a:srgbClr val="404040">
              <a:alpha val="8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algn="ctr" defTabSz="914354"/>
            <a:r>
              <a:rPr lang="zh-CN" altLang="en-US" kern="0" dirty="0" smtClean="0">
                <a:solidFill>
                  <a:prstClr val="white"/>
                </a:solidFill>
                <a:latin typeface="+mj-ea"/>
              </a:rPr>
              <a:t>单击此处添加文本</a:t>
            </a:r>
            <a:endParaRPr lang="zh-CN" altLang="en-US" kern="0" dirty="0">
              <a:solidFill>
                <a:prstClr val="white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688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721">
        <p14:warp/>
      </p:transition>
    </mc:Choice>
    <mc:Fallback xmlns="">
      <p:transition spd="slow" advTm="2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sp>
        <p:nvSpPr>
          <p:cNvPr id="35" name="Freeform 4"/>
          <p:cNvSpPr>
            <a:spLocks/>
          </p:cNvSpPr>
          <p:nvPr/>
        </p:nvSpPr>
        <p:spPr bwMode="auto">
          <a:xfrm>
            <a:off x="5444256" y="3209953"/>
            <a:ext cx="1013724" cy="1013498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36" name="Freeform 4"/>
          <p:cNvSpPr>
            <a:spLocks/>
          </p:cNvSpPr>
          <p:nvPr/>
        </p:nvSpPr>
        <p:spPr bwMode="auto">
          <a:xfrm>
            <a:off x="6063390" y="2410686"/>
            <a:ext cx="1013724" cy="1013498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5185501" y="2291274"/>
            <a:ext cx="897294" cy="897094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38" name="Freeform 4"/>
          <p:cNvSpPr>
            <a:spLocks/>
          </p:cNvSpPr>
          <p:nvPr/>
        </p:nvSpPr>
        <p:spPr bwMode="auto">
          <a:xfrm>
            <a:off x="5199294" y="1394180"/>
            <a:ext cx="897294" cy="897094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39" name="Freeform 4"/>
          <p:cNvSpPr>
            <a:spLocks/>
          </p:cNvSpPr>
          <p:nvPr/>
        </p:nvSpPr>
        <p:spPr bwMode="auto">
          <a:xfrm>
            <a:off x="4302000" y="1186550"/>
            <a:ext cx="897294" cy="897094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555776" y="1190380"/>
            <a:ext cx="1491390" cy="1093338"/>
            <a:chOff x="1835696" y="1757527"/>
            <a:chExt cx="1491390" cy="1093338"/>
          </a:xfrm>
        </p:grpSpPr>
        <p:sp>
          <p:nvSpPr>
            <p:cNvPr id="40" name="TextBox 39"/>
            <p:cNvSpPr txBox="1"/>
            <p:nvPr/>
          </p:nvSpPr>
          <p:spPr>
            <a:xfrm>
              <a:off x="1835696" y="2019868"/>
              <a:ext cx="1491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1760" y="175752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b="1" dirty="0" smtClean="0">
                  <a:solidFill>
                    <a:srgbClr val="4B3C29"/>
                  </a:solidFill>
                </a:rPr>
                <a:t>添加标题</a:t>
              </a:r>
              <a:endParaRPr lang="zh-CN" altLang="en-US" sz="1400" b="1" dirty="0">
                <a:solidFill>
                  <a:srgbClr val="4B3C29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084168" y="950361"/>
            <a:ext cx="1491390" cy="1097168"/>
            <a:chOff x="1835696" y="1753697"/>
            <a:chExt cx="1491390" cy="1097168"/>
          </a:xfrm>
        </p:grpSpPr>
        <p:sp>
          <p:nvSpPr>
            <p:cNvPr id="44" name="TextBox 43"/>
            <p:cNvSpPr txBox="1"/>
            <p:nvPr/>
          </p:nvSpPr>
          <p:spPr>
            <a:xfrm>
              <a:off x="1835696" y="2019868"/>
              <a:ext cx="1491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26364" y="175369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rgbClr val="4B3C29"/>
                  </a:solidFill>
                </a:rPr>
                <a:t>添加标题</a:t>
              </a:r>
              <a:endParaRPr lang="zh-CN" altLang="en-US" sz="1400" b="1" dirty="0">
                <a:solidFill>
                  <a:srgbClr val="4B3C29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143510" y="2191237"/>
            <a:ext cx="1491390" cy="1097168"/>
            <a:chOff x="1835696" y="1753697"/>
            <a:chExt cx="1491390" cy="1097168"/>
          </a:xfrm>
        </p:grpSpPr>
        <p:sp>
          <p:nvSpPr>
            <p:cNvPr id="47" name="TextBox 46"/>
            <p:cNvSpPr txBox="1"/>
            <p:nvPr/>
          </p:nvSpPr>
          <p:spPr>
            <a:xfrm>
              <a:off x="1835696" y="2019868"/>
              <a:ext cx="1491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26364" y="175369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rgbClr val="4B3C29"/>
                  </a:solidFill>
                </a:rPr>
                <a:t>添加标题</a:t>
              </a:r>
              <a:endParaRPr lang="zh-CN" altLang="en-US" sz="1400" b="1" dirty="0">
                <a:solidFill>
                  <a:srgbClr val="4B3C29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588224" y="3562814"/>
            <a:ext cx="1491390" cy="1097168"/>
            <a:chOff x="1835696" y="1753697"/>
            <a:chExt cx="1491390" cy="1097168"/>
          </a:xfrm>
        </p:grpSpPr>
        <p:sp>
          <p:nvSpPr>
            <p:cNvPr id="50" name="TextBox 49"/>
            <p:cNvSpPr txBox="1"/>
            <p:nvPr/>
          </p:nvSpPr>
          <p:spPr>
            <a:xfrm>
              <a:off x="1835696" y="2019868"/>
              <a:ext cx="1491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26364" y="175369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rgbClr val="4B3C29"/>
                  </a:solidFill>
                </a:rPr>
                <a:t>添加标题</a:t>
              </a:r>
              <a:endParaRPr lang="zh-CN" altLang="en-US" sz="1400" b="1" dirty="0">
                <a:solidFill>
                  <a:srgbClr val="4B3C29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491880" y="2390521"/>
            <a:ext cx="1491390" cy="1097168"/>
            <a:chOff x="1835696" y="1753697"/>
            <a:chExt cx="1491390" cy="1097168"/>
          </a:xfrm>
        </p:grpSpPr>
        <p:sp>
          <p:nvSpPr>
            <p:cNvPr id="53" name="TextBox 52"/>
            <p:cNvSpPr txBox="1"/>
            <p:nvPr/>
          </p:nvSpPr>
          <p:spPr>
            <a:xfrm>
              <a:off x="1835696" y="2019868"/>
              <a:ext cx="1491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377769" y="175369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b="1" dirty="0" smtClean="0">
                  <a:solidFill>
                    <a:srgbClr val="4B3C29"/>
                  </a:solidFill>
                </a:rPr>
                <a:t>添加标题</a:t>
              </a:r>
              <a:endParaRPr lang="zh-CN" altLang="en-US" sz="1400" b="1" dirty="0">
                <a:solidFill>
                  <a:srgbClr val="4B3C29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5716246" y="3501259"/>
            <a:ext cx="46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4B3C29"/>
                </a:solidFill>
                <a:latin typeface="Broadway" panose="04040905080B02020502" pitchFamily="82" charset="0"/>
              </a:rPr>
              <a:t>01</a:t>
            </a:r>
            <a:endParaRPr lang="zh-CN" altLang="en-US" dirty="0">
              <a:solidFill>
                <a:srgbClr val="4B3C29"/>
              </a:solidFill>
              <a:latin typeface="Broadway" panose="04040905080B02020502" pitchFamily="8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335380" y="2722169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4B3C29"/>
                </a:solidFill>
                <a:latin typeface="Broadway" panose="04040905080B02020502" pitchFamily="82" charset="0"/>
              </a:rPr>
              <a:t>02</a:t>
            </a:r>
            <a:endParaRPr lang="zh-CN" altLang="en-US" dirty="0">
              <a:solidFill>
                <a:srgbClr val="4B3C29"/>
              </a:solidFill>
              <a:latin typeface="Broadway" panose="04040905080B02020502" pitchFamily="8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392736" y="2544409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4B3C29"/>
                </a:solidFill>
                <a:latin typeface="Broadway" panose="04040905080B02020502" pitchFamily="82" charset="0"/>
              </a:rPr>
              <a:t>03</a:t>
            </a:r>
            <a:endParaRPr lang="zh-CN" altLang="en-US" dirty="0">
              <a:solidFill>
                <a:srgbClr val="4B3C29"/>
              </a:solidFill>
              <a:latin typeface="Broadway" panose="04040905080B02020502" pitchFamily="8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05362" y="1658061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4B3C29"/>
                </a:solidFill>
                <a:latin typeface="Broadway" panose="04040905080B02020502" pitchFamily="82" charset="0"/>
              </a:rPr>
              <a:t>04</a:t>
            </a:r>
            <a:endParaRPr lang="zh-CN" altLang="en-US" dirty="0">
              <a:solidFill>
                <a:srgbClr val="4B3C29"/>
              </a:solidFill>
              <a:latin typeface="Broadway" panose="04040905080B02020502" pitchFamily="8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09235" y="144736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4B3C29"/>
                </a:solidFill>
                <a:latin typeface="Broadway" panose="04040905080B02020502" pitchFamily="82" charset="0"/>
              </a:rPr>
              <a:t>05</a:t>
            </a:r>
            <a:endParaRPr lang="zh-CN" altLang="en-US" dirty="0">
              <a:solidFill>
                <a:srgbClr val="4B3C29"/>
              </a:solidFill>
              <a:latin typeface="Broadway" panose="04040905080B02020502" pitchFamily="82" charset="0"/>
            </a:endParaRPr>
          </a:p>
        </p:txBody>
      </p:sp>
      <p:pic>
        <p:nvPicPr>
          <p:cNvPr id="3074" name="Picture 2" descr="C:\Users\ABC\Desktop\Nipic_2457331_2010122413462854858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4743" y="1110110"/>
            <a:ext cx="2858550" cy="383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8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742">
        <p14:warp/>
      </p:transition>
    </mc:Choice>
    <mc:Fallback xmlns="">
      <p:transition spd="slow" advTm="57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60" grpId="0"/>
      <p:bldP spid="61" grpId="0"/>
      <p:bldP spid="62" grpId="0"/>
      <p:bldP spid="63" grpId="0"/>
      <p:bldP spid="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3508866" y="1896224"/>
            <a:ext cx="2231250" cy="2230752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345129" y="1201860"/>
            <a:ext cx="1154124" cy="1153866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V="1">
            <a:off x="6588224" y="1283888"/>
            <a:ext cx="286116" cy="286052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V="1">
            <a:off x="5292080" y="922334"/>
            <a:ext cx="380734" cy="380648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8" name="Freeform 4"/>
          <p:cNvSpPr>
            <a:spLocks/>
          </p:cNvSpPr>
          <p:nvPr/>
        </p:nvSpPr>
        <p:spPr bwMode="auto">
          <a:xfrm flipV="1">
            <a:off x="3472420" y="1520721"/>
            <a:ext cx="597642" cy="597508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9" name="Freeform 4"/>
          <p:cNvSpPr>
            <a:spLocks/>
          </p:cNvSpPr>
          <p:nvPr/>
        </p:nvSpPr>
        <p:spPr bwMode="auto">
          <a:xfrm flipV="1">
            <a:off x="2216430" y="2118229"/>
            <a:ext cx="1140422" cy="1140166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0" name="Freeform 4"/>
          <p:cNvSpPr>
            <a:spLocks/>
          </p:cNvSpPr>
          <p:nvPr/>
        </p:nvSpPr>
        <p:spPr bwMode="auto">
          <a:xfrm flipV="1">
            <a:off x="2843808" y="3578398"/>
            <a:ext cx="721706" cy="721544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1" name="Freeform 4"/>
          <p:cNvSpPr>
            <a:spLocks/>
          </p:cNvSpPr>
          <p:nvPr/>
        </p:nvSpPr>
        <p:spPr bwMode="auto">
          <a:xfrm flipV="1">
            <a:off x="6821234" y="3382108"/>
            <a:ext cx="559078" cy="558952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2" name="Freeform 4"/>
          <p:cNvSpPr>
            <a:spLocks/>
          </p:cNvSpPr>
          <p:nvPr/>
        </p:nvSpPr>
        <p:spPr bwMode="auto">
          <a:xfrm flipV="1">
            <a:off x="5812124" y="2559564"/>
            <a:ext cx="1037354" cy="1037120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" name="Freeform 4"/>
          <p:cNvSpPr>
            <a:spLocks/>
          </p:cNvSpPr>
          <p:nvPr/>
        </p:nvSpPr>
        <p:spPr bwMode="auto">
          <a:xfrm flipV="1">
            <a:off x="1547664" y="2821276"/>
            <a:ext cx="380734" cy="380648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850307" y="2420626"/>
            <a:ext cx="1491390" cy="1137643"/>
            <a:chOff x="1835696" y="1713222"/>
            <a:chExt cx="1491390" cy="1137643"/>
          </a:xfrm>
        </p:grpSpPr>
        <p:sp>
          <p:nvSpPr>
            <p:cNvPr id="15" name="TextBox 14"/>
            <p:cNvSpPr txBox="1"/>
            <p:nvPr/>
          </p:nvSpPr>
          <p:spPr>
            <a:xfrm>
              <a:off x="1835696" y="2019868"/>
              <a:ext cx="1491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2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200" dirty="0">
                  <a:solidFill>
                    <a:srgbClr val="4B3C29"/>
                  </a:solidFill>
                </a:rPr>
                <a:t>单击此处添加文本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92583" y="1713222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b="1" dirty="0" smtClean="0">
                  <a:solidFill>
                    <a:srgbClr val="4B3C29"/>
                  </a:solidFill>
                </a:rPr>
                <a:t>添加标题</a:t>
              </a:r>
              <a:endParaRPr lang="zh-CN" altLang="en-US" sz="1400" b="1" dirty="0">
                <a:solidFill>
                  <a:srgbClr val="4B3C29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470785" y="159321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b="1" dirty="0" smtClean="0">
                <a:solidFill>
                  <a:srgbClr val="4B3C29"/>
                </a:solidFill>
              </a:rPr>
              <a:t>添加</a:t>
            </a:r>
            <a:r>
              <a:rPr lang="zh-CN" altLang="en-US" sz="1400" b="1" dirty="0">
                <a:solidFill>
                  <a:srgbClr val="4B3C29"/>
                </a:solidFill>
              </a:rPr>
              <a:t>文本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79395" y="292423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b="1" dirty="0" smtClean="0">
                <a:solidFill>
                  <a:srgbClr val="4B3C29"/>
                </a:solidFill>
              </a:rPr>
              <a:t>添加</a:t>
            </a:r>
            <a:r>
              <a:rPr lang="zh-CN" altLang="en-US" sz="1400" b="1" dirty="0">
                <a:solidFill>
                  <a:srgbClr val="4B3C29"/>
                </a:solidFill>
              </a:rPr>
              <a:t>文本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35235" y="253442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b="1" dirty="0" smtClean="0">
                <a:solidFill>
                  <a:srgbClr val="4B3C29"/>
                </a:solidFill>
              </a:rPr>
              <a:t>添加</a:t>
            </a:r>
            <a:r>
              <a:rPr lang="zh-CN" altLang="en-US" sz="1400" b="1" dirty="0">
                <a:solidFill>
                  <a:srgbClr val="4B3C29"/>
                </a:solidFill>
              </a:rPr>
              <a:t>文本</a:t>
            </a:r>
          </a:p>
        </p:txBody>
      </p:sp>
      <p:sp>
        <p:nvSpPr>
          <p:cNvPr id="3" name="矩形 2"/>
          <p:cNvSpPr/>
          <p:nvPr/>
        </p:nvSpPr>
        <p:spPr>
          <a:xfrm>
            <a:off x="2941653" y="3783044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1400" b="1" dirty="0">
                <a:solidFill>
                  <a:srgbClr val="4B3C29"/>
                </a:solidFill>
              </a:rPr>
              <a:t>文本</a:t>
            </a:r>
          </a:p>
        </p:txBody>
      </p:sp>
    </p:spTree>
    <p:extLst>
      <p:ext uri="{BB962C8B-B14F-4D97-AF65-F5344CB8AC3E}">
        <p14:creationId xmlns:p14="http://schemas.microsoft.com/office/powerpoint/2010/main" val="22140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532">
        <p14:warp/>
      </p:transition>
    </mc:Choice>
    <mc:Fallback xmlns="">
      <p:transition spd="slow" advTm="5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2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/>
      <p:bldP spid="18" grpId="0"/>
      <p:bldP spid="19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椭圆形标注 2"/>
          <p:cNvSpPr/>
          <p:nvPr/>
        </p:nvSpPr>
        <p:spPr>
          <a:xfrm>
            <a:off x="988716" y="2080294"/>
            <a:ext cx="2215132" cy="2214886"/>
          </a:xfrm>
          <a:prstGeom prst="wedgeEllipseCallout">
            <a:avLst>
              <a:gd name="adj1" fmla="val 1163"/>
              <a:gd name="adj2" fmla="val -58257"/>
            </a:avLst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algn="ctr" defTabSz="914354">
              <a:defRPr/>
            </a:pPr>
            <a:endParaRPr lang="zh-CN" altLang="en-US" sz="140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958596" y="1275606"/>
            <a:ext cx="2215134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4B3C29"/>
                </a:solidFill>
                <a:latin typeface="微软雅黑" pitchFamily="34" charset="-122"/>
              </a:rPr>
              <a:t>添加标题</a:t>
            </a:r>
            <a:endParaRPr lang="zh-CN" altLang="en-US" b="1" dirty="0">
              <a:solidFill>
                <a:srgbClr val="4B3C29"/>
              </a:solidFill>
              <a:latin typeface="微软雅黑" pitchFamily="34" charset="-122"/>
            </a:endParaRPr>
          </a:p>
        </p:txBody>
      </p:sp>
      <p:sp>
        <p:nvSpPr>
          <p:cNvPr id="5" name="椭圆形标注 4"/>
          <p:cNvSpPr/>
          <p:nvPr/>
        </p:nvSpPr>
        <p:spPr>
          <a:xfrm>
            <a:off x="3581004" y="2080294"/>
            <a:ext cx="2215132" cy="2214886"/>
          </a:xfrm>
          <a:prstGeom prst="wedgeEllipseCallout">
            <a:avLst>
              <a:gd name="adj1" fmla="val 1163"/>
              <a:gd name="adj2" fmla="val -58257"/>
            </a:avLst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algn="ctr" defTabSz="914354">
              <a:defRPr/>
            </a:pPr>
            <a:endParaRPr lang="zh-CN" altLang="en-US" sz="140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3537871" y="1275608"/>
            <a:ext cx="2215134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4B3C29"/>
                </a:solidFill>
                <a:latin typeface="微软雅黑" pitchFamily="34" charset="-122"/>
              </a:rPr>
              <a:t>添加</a:t>
            </a:r>
            <a:r>
              <a:rPr lang="zh-CN" altLang="en-US" b="1" dirty="0">
                <a:solidFill>
                  <a:srgbClr val="4B3C29"/>
                </a:solidFill>
                <a:latin typeface="微软雅黑" pitchFamily="34" charset="-122"/>
              </a:rPr>
              <a:t>标题</a:t>
            </a:r>
          </a:p>
        </p:txBody>
      </p:sp>
      <p:sp>
        <p:nvSpPr>
          <p:cNvPr id="7" name="椭圆形标注 6"/>
          <p:cNvSpPr/>
          <p:nvPr/>
        </p:nvSpPr>
        <p:spPr>
          <a:xfrm>
            <a:off x="6245300" y="2080294"/>
            <a:ext cx="2215132" cy="2214886"/>
          </a:xfrm>
          <a:prstGeom prst="wedgeEllipseCallout">
            <a:avLst>
              <a:gd name="adj1" fmla="val 1163"/>
              <a:gd name="adj2" fmla="val -58257"/>
            </a:avLst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algn="ctr" defTabSz="914354">
              <a:defRPr/>
            </a:pPr>
            <a:endParaRPr lang="zh-CN" altLang="en-US" sz="140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15180" y="1275608"/>
            <a:ext cx="2215134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4B3C29"/>
                </a:solidFill>
                <a:latin typeface="微软雅黑" pitchFamily="34" charset="-122"/>
              </a:rPr>
              <a:t>添加</a:t>
            </a:r>
            <a:r>
              <a:rPr lang="zh-CN" altLang="en-US" b="1" dirty="0">
                <a:solidFill>
                  <a:srgbClr val="4B3C29"/>
                </a:solidFill>
                <a:latin typeface="微软雅黑" pitchFamily="34" charset="-122"/>
              </a:rPr>
              <a:t>标题</a:t>
            </a:r>
          </a:p>
        </p:txBody>
      </p:sp>
      <p:sp>
        <p:nvSpPr>
          <p:cNvPr id="10" name="Freeform 4"/>
          <p:cNvSpPr>
            <a:spLocks/>
          </p:cNvSpPr>
          <p:nvPr/>
        </p:nvSpPr>
        <p:spPr bwMode="auto">
          <a:xfrm>
            <a:off x="1124742" y="2216415"/>
            <a:ext cx="1943080" cy="1942644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2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3629" y="2840035"/>
            <a:ext cx="769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FFFBD9"/>
                </a:solidFill>
              </a:rPr>
              <a:t>添加文本</a:t>
            </a:r>
            <a:endParaRPr lang="zh-CN" altLang="en-US" sz="2000" b="1" dirty="0">
              <a:solidFill>
                <a:srgbClr val="FFFBD9"/>
              </a:solidFill>
            </a:endParaRPr>
          </a:p>
        </p:txBody>
      </p:sp>
      <p:sp>
        <p:nvSpPr>
          <p:cNvPr id="13" name="Freeform 4"/>
          <p:cNvSpPr>
            <a:spLocks/>
          </p:cNvSpPr>
          <p:nvPr/>
        </p:nvSpPr>
        <p:spPr bwMode="auto">
          <a:xfrm>
            <a:off x="3717030" y="2215316"/>
            <a:ext cx="1943080" cy="1942644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2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19927" y="2840034"/>
            <a:ext cx="769143" cy="70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FFFBD9"/>
                </a:solidFill>
              </a:rPr>
              <a:t>添加文本</a:t>
            </a:r>
            <a:endParaRPr lang="zh-CN" altLang="en-US" sz="2000" b="1" dirty="0">
              <a:solidFill>
                <a:srgbClr val="FFFBD9"/>
              </a:solidFill>
            </a:endParaRPr>
          </a:p>
        </p:txBody>
      </p:sp>
      <p:sp>
        <p:nvSpPr>
          <p:cNvPr id="16" name="Freeform 4"/>
          <p:cNvSpPr>
            <a:spLocks/>
          </p:cNvSpPr>
          <p:nvPr/>
        </p:nvSpPr>
        <p:spPr bwMode="auto">
          <a:xfrm>
            <a:off x="6381327" y="2216415"/>
            <a:ext cx="1943080" cy="1942644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2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07267" y="2840035"/>
            <a:ext cx="769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FFFBD9"/>
                </a:solidFill>
              </a:rPr>
              <a:t>添加文本</a:t>
            </a:r>
            <a:endParaRPr lang="zh-CN" altLang="en-US" sz="2000" b="1" dirty="0">
              <a:solidFill>
                <a:srgbClr val="FFFB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3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508">
        <p14:warp/>
      </p:transition>
    </mc:Choice>
    <mc:Fallback xmlns="">
      <p:transition spd="slow" advTm="4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5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6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10" grpId="0" animBg="1"/>
      <p:bldP spid="10" grpId="1" animBg="1"/>
      <p:bldP spid="11" grpId="0"/>
      <p:bldP spid="13" grpId="0" animBg="1"/>
      <p:bldP spid="13" grpId="1" animBg="1"/>
      <p:bldP spid="14" grpId="0"/>
      <p:bldP spid="16" grpId="0" animBg="1"/>
      <p:bldP spid="16" grpId="1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zjd\Desktop\0080020329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42"/>
          <a:stretch/>
        </p:blipFill>
        <p:spPr bwMode="auto">
          <a:xfrm>
            <a:off x="8" y="-1"/>
            <a:ext cx="9143999" cy="257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0" y="354242"/>
            <a:ext cx="4788024" cy="421641"/>
            <a:chOff x="0" y="265681"/>
            <a:chExt cx="3591018" cy="316231"/>
          </a:xfrm>
        </p:grpSpPr>
        <p:sp>
          <p:nvSpPr>
            <p:cNvPr id="5" name="矩形 4"/>
            <p:cNvSpPr/>
            <p:nvPr/>
          </p:nvSpPr>
          <p:spPr>
            <a:xfrm>
              <a:off x="0" y="267494"/>
              <a:ext cx="3591018" cy="314418"/>
            </a:xfrm>
            <a:prstGeom prst="rect">
              <a:avLst/>
            </a:prstGeom>
            <a:solidFill>
              <a:srgbClr val="40404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03723" y="265681"/>
              <a:ext cx="1026114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000" b="1" dirty="0" smtClean="0">
                  <a:solidFill>
                    <a:srgbClr val="D7B768"/>
                  </a:solidFill>
                </a:rPr>
                <a:t>课题</a:t>
              </a:r>
              <a:r>
                <a:rPr lang="zh-CN" altLang="en-US" sz="2000" b="1" dirty="0" smtClean="0">
                  <a:solidFill>
                    <a:schemeClr val="bg1"/>
                  </a:solidFill>
                </a:rPr>
                <a:t>背景</a:t>
              </a: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67544" y="2744380"/>
            <a:ext cx="8183512" cy="1483554"/>
            <a:chOff x="467544" y="2787774"/>
            <a:chExt cx="8183512" cy="1483553"/>
          </a:xfrm>
        </p:grpSpPr>
        <p:sp>
          <p:nvSpPr>
            <p:cNvPr id="8" name="TextBox 7"/>
            <p:cNvSpPr txBox="1"/>
            <p:nvPr/>
          </p:nvSpPr>
          <p:spPr>
            <a:xfrm>
              <a:off x="467544" y="2787774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D7B768"/>
                  </a:solidFill>
                </a:rPr>
                <a:t>单击此处添加标题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7544" y="3188980"/>
              <a:ext cx="8183512" cy="1082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zh-CN" altLang="en-US" sz="1400" dirty="0">
                  <a:solidFill>
                    <a:srgbClr val="4B3C29"/>
                  </a:solidFill>
                </a:rPr>
                <a:t>单击此处添加文本，单击此处添加文本，单击此处添加文本，单击此处添加文本，单击此处添加文本，单击此处添加文本，单击此处添加文本。</a:t>
              </a:r>
              <a:endParaRPr lang="en-US" altLang="zh-CN" sz="1400" dirty="0">
                <a:solidFill>
                  <a:srgbClr val="4B3C29"/>
                </a:solidFill>
              </a:endParaRPr>
            </a:p>
            <a:p>
              <a:pPr>
                <a:spcBef>
                  <a:spcPts val="1000"/>
                </a:spcBef>
              </a:pPr>
              <a:r>
                <a:rPr lang="zh-CN" altLang="en-US" sz="1400" dirty="0">
                  <a:solidFill>
                    <a:srgbClr val="4B3C29"/>
                  </a:solidFill>
                </a:rPr>
                <a:t>单击此处添加文本，单击此处添加文本，单击此处添加文本，单击此处添加文本，单击此处添加文本，单击此处添加文本，单击此处添加文本，单击此处添加文本，单击此处添加文本，单击此处添加</a:t>
              </a:r>
              <a:r>
                <a:rPr lang="zh-CN" altLang="en-US" sz="1400" dirty="0" smtClean="0">
                  <a:solidFill>
                    <a:srgbClr val="4B3C29"/>
                  </a:solidFill>
                </a:rPr>
                <a:t>文本。</a:t>
              </a:r>
              <a:endParaRPr lang="zh-CN" altLang="en-US" sz="1400" dirty="0">
                <a:solidFill>
                  <a:srgbClr val="4B3C2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82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27">
        <p:fade/>
      </p:transition>
    </mc:Choice>
    <mc:Fallback xmlns="">
      <p:transition spd="med" advTm="2027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椭圆 4"/>
          <p:cNvSpPr/>
          <p:nvPr/>
        </p:nvSpPr>
        <p:spPr>
          <a:xfrm rot="21402442" flipH="1">
            <a:off x="1297375" y="807856"/>
            <a:ext cx="3884682" cy="3933333"/>
          </a:xfrm>
          <a:custGeom>
            <a:avLst/>
            <a:gdLst/>
            <a:ahLst/>
            <a:cxnLst/>
            <a:rect l="l" t="t" r="r" b="b"/>
            <a:pathLst>
              <a:path w="6373853" h="6453678">
                <a:moveTo>
                  <a:pt x="1748789" y="3781"/>
                </a:moveTo>
                <a:cubicBezTo>
                  <a:pt x="1773410" y="1281"/>
                  <a:pt x="1798391" y="0"/>
                  <a:pt x="1823671" y="0"/>
                </a:cubicBezTo>
                <a:cubicBezTo>
                  <a:pt x="2222376" y="0"/>
                  <a:pt x="2546668" y="318599"/>
                  <a:pt x="2555176" y="715114"/>
                </a:cubicBezTo>
                <a:cubicBezTo>
                  <a:pt x="2646063" y="945229"/>
                  <a:pt x="2815509" y="1149545"/>
                  <a:pt x="3050234" y="1286278"/>
                </a:cubicBezTo>
                <a:cubicBezTo>
                  <a:pt x="3277270" y="1418531"/>
                  <a:pt x="3529180" y="1466470"/>
                  <a:pt x="3767051" y="1437382"/>
                </a:cubicBezTo>
                <a:cubicBezTo>
                  <a:pt x="4043009" y="1173698"/>
                  <a:pt x="4417184" y="1012566"/>
                  <a:pt x="4828995" y="1012566"/>
                </a:cubicBezTo>
                <a:cubicBezTo>
                  <a:pt x="5682197" y="1012566"/>
                  <a:pt x="6373853" y="1704222"/>
                  <a:pt x="6373853" y="2557424"/>
                </a:cubicBezTo>
                <a:cubicBezTo>
                  <a:pt x="6373853" y="3315640"/>
                  <a:pt x="5827627" y="3946278"/>
                  <a:pt x="5106977" y="4075988"/>
                </a:cubicBezTo>
                <a:cubicBezTo>
                  <a:pt x="4860269" y="4198053"/>
                  <a:pt x="4655938" y="4415360"/>
                  <a:pt x="4548276" y="4699239"/>
                </a:cubicBezTo>
                <a:cubicBezTo>
                  <a:pt x="4488061" y="4858013"/>
                  <a:pt x="4464290" y="5021251"/>
                  <a:pt x="4473846" y="5178965"/>
                </a:cubicBezTo>
                <a:cubicBezTo>
                  <a:pt x="4624448" y="5311033"/>
                  <a:pt x="4718008" y="5505241"/>
                  <a:pt x="4718008" y="5721301"/>
                </a:cubicBezTo>
                <a:cubicBezTo>
                  <a:pt x="4718008" y="6125782"/>
                  <a:pt x="4390112" y="6453678"/>
                  <a:pt x="3985631" y="6453678"/>
                </a:cubicBezTo>
                <a:cubicBezTo>
                  <a:pt x="3581150" y="6453678"/>
                  <a:pt x="3253254" y="6125782"/>
                  <a:pt x="3253254" y="5721301"/>
                </a:cubicBezTo>
                <a:cubicBezTo>
                  <a:pt x="3253254" y="5342100"/>
                  <a:pt x="3541444" y="5030211"/>
                  <a:pt x="3910750" y="4992705"/>
                </a:cubicBezTo>
                <a:lnTo>
                  <a:pt x="3970068" y="4989710"/>
                </a:lnTo>
                <a:cubicBezTo>
                  <a:pt x="4089426" y="4874941"/>
                  <a:pt x="4186035" y="4731148"/>
                  <a:pt x="4249282" y="4564379"/>
                </a:cubicBezTo>
                <a:cubicBezTo>
                  <a:pt x="4318623" y="4381544"/>
                  <a:pt x="4339635" y="4192787"/>
                  <a:pt x="4317136" y="4013436"/>
                </a:cubicBezTo>
                <a:cubicBezTo>
                  <a:pt x="4256166" y="3992601"/>
                  <a:pt x="4197322" y="3967056"/>
                  <a:pt x="4140584" y="3937908"/>
                </a:cubicBezTo>
                <a:cubicBezTo>
                  <a:pt x="3785942" y="3880704"/>
                  <a:pt x="3361104" y="3968836"/>
                  <a:pt x="2972750" y="4207511"/>
                </a:cubicBezTo>
                <a:cubicBezTo>
                  <a:pt x="2649524" y="4406159"/>
                  <a:pt x="2407922" y="4674458"/>
                  <a:pt x="2273557" y="4956562"/>
                </a:cubicBezTo>
                <a:cubicBezTo>
                  <a:pt x="2243728" y="5333109"/>
                  <a:pt x="1928537" y="5629160"/>
                  <a:pt x="1544199" y="5629160"/>
                </a:cubicBezTo>
                <a:cubicBezTo>
                  <a:pt x="1139718" y="5629161"/>
                  <a:pt x="811822" y="5301265"/>
                  <a:pt x="811822" y="4896783"/>
                </a:cubicBezTo>
                <a:cubicBezTo>
                  <a:pt x="811822" y="4517582"/>
                  <a:pt x="1100012" y="4205693"/>
                  <a:pt x="1469317" y="4168187"/>
                </a:cubicBezTo>
                <a:cubicBezTo>
                  <a:pt x="1493938" y="4165687"/>
                  <a:pt x="1518919" y="4164406"/>
                  <a:pt x="1544199" y="4164406"/>
                </a:cubicBezTo>
                <a:cubicBezTo>
                  <a:pt x="1614188" y="4164406"/>
                  <a:pt x="1681885" y="4174224"/>
                  <a:pt x="1745054" y="4195817"/>
                </a:cubicBezTo>
                <a:cubicBezTo>
                  <a:pt x="2080595" y="4225945"/>
                  <a:pt x="2467608" y="4133688"/>
                  <a:pt x="2823912" y="3914711"/>
                </a:cubicBezTo>
                <a:cubicBezTo>
                  <a:pt x="3105509" y="3741648"/>
                  <a:pt x="3325152" y="3515718"/>
                  <a:pt x="3465145" y="3273270"/>
                </a:cubicBezTo>
                <a:cubicBezTo>
                  <a:pt x="3451578" y="3254462"/>
                  <a:pt x="3441393" y="3233849"/>
                  <a:pt x="3431663" y="3212981"/>
                </a:cubicBezTo>
                <a:cubicBezTo>
                  <a:pt x="3160269" y="2960984"/>
                  <a:pt x="2737001" y="2800878"/>
                  <a:pt x="2261862" y="2800878"/>
                </a:cubicBezTo>
                <a:cubicBezTo>
                  <a:pt x="1915427" y="2800878"/>
                  <a:pt x="1596569" y="2885993"/>
                  <a:pt x="1343736" y="3029603"/>
                </a:cubicBezTo>
                <a:cubicBezTo>
                  <a:pt x="1213416" y="3228799"/>
                  <a:pt x="988216" y="3359981"/>
                  <a:pt x="732377" y="3359981"/>
                </a:cubicBezTo>
                <a:cubicBezTo>
                  <a:pt x="327896" y="3359981"/>
                  <a:pt x="0" y="3032085"/>
                  <a:pt x="0" y="2627604"/>
                </a:cubicBezTo>
                <a:cubicBezTo>
                  <a:pt x="0" y="2248403"/>
                  <a:pt x="288190" y="1936513"/>
                  <a:pt x="657496" y="1899008"/>
                </a:cubicBezTo>
                <a:cubicBezTo>
                  <a:pt x="682116" y="1896508"/>
                  <a:pt x="707097" y="1895227"/>
                  <a:pt x="732377" y="1895227"/>
                </a:cubicBezTo>
                <a:cubicBezTo>
                  <a:pt x="990216" y="1895227"/>
                  <a:pt x="1216935" y="2028468"/>
                  <a:pt x="1346404" y="2230521"/>
                </a:cubicBezTo>
                <a:cubicBezTo>
                  <a:pt x="1602758" y="2382858"/>
                  <a:pt x="1930881" y="2473491"/>
                  <a:pt x="2288367" y="2473491"/>
                </a:cubicBezTo>
                <a:cubicBezTo>
                  <a:pt x="2697774" y="2473492"/>
                  <a:pt x="3068669" y="2354621"/>
                  <a:pt x="3337053" y="2160075"/>
                </a:cubicBezTo>
                <a:cubicBezTo>
                  <a:pt x="3340926" y="2141545"/>
                  <a:pt x="3346143" y="2123420"/>
                  <a:pt x="3351687" y="2105436"/>
                </a:cubicBezTo>
                <a:cubicBezTo>
                  <a:pt x="3259746" y="1885205"/>
                  <a:pt x="3094211" y="1690778"/>
                  <a:pt x="2868101" y="1559064"/>
                </a:cubicBezTo>
                <a:cubicBezTo>
                  <a:pt x="2612420" y="1410124"/>
                  <a:pt x="2325191" y="1368116"/>
                  <a:pt x="2062135" y="1421669"/>
                </a:cubicBezTo>
                <a:cubicBezTo>
                  <a:pt x="2020112" y="1439592"/>
                  <a:pt x="1975220" y="1450584"/>
                  <a:pt x="1928800" y="1456357"/>
                </a:cubicBezTo>
                <a:cubicBezTo>
                  <a:pt x="1920816" y="1457887"/>
                  <a:pt x="1913196" y="1460508"/>
                  <a:pt x="1905608" y="1463212"/>
                </a:cubicBezTo>
                <a:lnTo>
                  <a:pt x="1907728" y="1459572"/>
                </a:lnTo>
                <a:cubicBezTo>
                  <a:pt x="1880177" y="1463133"/>
                  <a:pt x="1852113" y="1464754"/>
                  <a:pt x="1823671" y="1464754"/>
                </a:cubicBezTo>
                <a:cubicBezTo>
                  <a:pt x="1419190" y="1464754"/>
                  <a:pt x="1091294" y="1136858"/>
                  <a:pt x="1091294" y="732377"/>
                </a:cubicBezTo>
                <a:cubicBezTo>
                  <a:pt x="1091294" y="353176"/>
                  <a:pt x="1379484" y="41286"/>
                  <a:pt x="1748789" y="378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2788955" y="1433434"/>
            <a:ext cx="858517" cy="628273"/>
          </a:xfrm>
          <a:prstGeom prst="line">
            <a:avLst/>
          </a:prstGeom>
          <a:ln w="12700">
            <a:solidFill>
              <a:srgbClr val="D7B7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2857509" y="2333168"/>
            <a:ext cx="1553874" cy="132973"/>
          </a:xfrm>
          <a:prstGeom prst="line">
            <a:avLst/>
          </a:prstGeom>
          <a:ln w="12700">
            <a:solidFill>
              <a:srgbClr val="D7B7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 flipV="1">
            <a:off x="2608478" y="2830021"/>
            <a:ext cx="1434482" cy="746077"/>
          </a:xfrm>
          <a:prstGeom prst="line">
            <a:avLst/>
          </a:prstGeom>
          <a:ln w="12700">
            <a:solidFill>
              <a:srgbClr val="D7B7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 flipV="1">
            <a:off x="2228672" y="3063746"/>
            <a:ext cx="545995" cy="1004234"/>
          </a:xfrm>
          <a:prstGeom prst="line">
            <a:avLst/>
          </a:prstGeom>
          <a:ln w="12700">
            <a:solidFill>
              <a:srgbClr val="D7B7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flipH="1">
            <a:off x="4989349" y="896402"/>
            <a:ext cx="248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单击此处添加文本</a:t>
            </a:r>
            <a:endParaRPr lang="en-US" altLang="zh-CN" sz="1400" dirty="0"/>
          </a:p>
          <a:p>
            <a:r>
              <a:rPr lang="zh-CN" altLang="en-US" sz="1400" dirty="0"/>
              <a:t>单击此处添加</a:t>
            </a:r>
            <a:r>
              <a:rPr lang="zh-CN" altLang="en-US" sz="1400" dirty="0" smtClean="0"/>
              <a:t>文本</a:t>
            </a:r>
            <a:endParaRPr lang="en-US" altLang="zh-CN" sz="1400" dirty="0" smtClean="0"/>
          </a:p>
        </p:txBody>
      </p:sp>
      <p:sp>
        <p:nvSpPr>
          <p:cNvPr id="9" name="TextBox 8"/>
          <p:cNvSpPr txBox="1"/>
          <p:nvPr/>
        </p:nvSpPr>
        <p:spPr>
          <a:xfrm flipH="1">
            <a:off x="5612718" y="2067694"/>
            <a:ext cx="2415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单击此处添加文本</a:t>
            </a:r>
            <a:endParaRPr lang="en-US" altLang="zh-CN" sz="1400" dirty="0"/>
          </a:p>
          <a:p>
            <a:r>
              <a:rPr lang="zh-CN" altLang="en-US" sz="1400" dirty="0"/>
              <a:t>单击此处添加</a:t>
            </a:r>
            <a:r>
              <a:rPr lang="zh-CN" altLang="en-US" sz="1400" dirty="0" smtClean="0"/>
              <a:t>文本</a:t>
            </a:r>
            <a:endParaRPr lang="en-US" altLang="zh-CN" sz="14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5148064" y="3560698"/>
            <a:ext cx="2275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单击此处添加文本</a:t>
            </a:r>
            <a:endParaRPr lang="en-US" altLang="zh-CN" sz="1400" dirty="0"/>
          </a:p>
          <a:p>
            <a:r>
              <a:rPr lang="zh-CN" altLang="en-US" sz="1400" dirty="0"/>
              <a:t>单击此处添加</a:t>
            </a:r>
            <a:r>
              <a:rPr lang="zh-CN" altLang="en-US" sz="1400" dirty="0" smtClean="0"/>
              <a:t>文本</a:t>
            </a:r>
            <a:endParaRPr lang="en-US" altLang="zh-CN" sz="14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3778853" y="4352786"/>
            <a:ext cx="2233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单击此处添加文本</a:t>
            </a:r>
            <a:endParaRPr lang="en-US" altLang="zh-CN" sz="1400" dirty="0"/>
          </a:p>
          <a:p>
            <a:r>
              <a:rPr lang="zh-CN" altLang="en-US" sz="1400" dirty="0"/>
              <a:t>单击此处添加</a:t>
            </a:r>
            <a:r>
              <a:rPr lang="zh-CN" altLang="en-US" sz="1400" dirty="0" smtClean="0"/>
              <a:t>文本</a:t>
            </a:r>
            <a:endParaRPr lang="en-US" altLang="zh-CN" sz="1400" dirty="0"/>
          </a:p>
        </p:txBody>
      </p:sp>
      <p:sp>
        <p:nvSpPr>
          <p:cNvPr id="13" name="Freeform 4"/>
          <p:cNvSpPr>
            <a:spLocks/>
          </p:cNvSpPr>
          <p:nvPr/>
        </p:nvSpPr>
        <p:spPr bwMode="auto">
          <a:xfrm>
            <a:off x="1395581" y="1617552"/>
            <a:ext cx="1583293" cy="1582938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0633" y="2100649"/>
            <a:ext cx="73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添加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标题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6" name="Freeform 4"/>
          <p:cNvSpPr>
            <a:spLocks/>
          </p:cNvSpPr>
          <p:nvPr/>
        </p:nvSpPr>
        <p:spPr bwMode="auto">
          <a:xfrm>
            <a:off x="3610006" y="807724"/>
            <a:ext cx="763912" cy="763741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10005" y="1042015"/>
            <a:ext cx="763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</a:rPr>
              <a:t>文本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Freeform 4"/>
          <p:cNvSpPr>
            <a:spLocks/>
          </p:cNvSpPr>
          <p:nvPr/>
        </p:nvSpPr>
        <p:spPr bwMode="auto">
          <a:xfrm>
            <a:off x="4344651" y="1940612"/>
            <a:ext cx="763912" cy="763741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63600" y="2194143"/>
            <a:ext cx="744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</a:rPr>
              <a:t>文本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22" name="Freeform 4"/>
          <p:cNvSpPr>
            <a:spLocks/>
          </p:cNvSpPr>
          <p:nvPr/>
        </p:nvSpPr>
        <p:spPr bwMode="auto">
          <a:xfrm>
            <a:off x="3928010" y="3355443"/>
            <a:ext cx="763912" cy="763741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28010" y="3562295"/>
            <a:ext cx="763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</a:rPr>
              <a:t>文本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25" name="Freeform 4"/>
          <p:cNvSpPr>
            <a:spLocks/>
          </p:cNvSpPr>
          <p:nvPr/>
        </p:nvSpPr>
        <p:spPr bwMode="auto">
          <a:xfrm>
            <a:off x="2448887" y="3949219"/>
            <a:ext cx="763912" cy="763741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solidFill>
                <a:schemeClr val="bg1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60078" y="4210367"/>
            <a:ext cx="752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</a:rPr>
              <a:t>文本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4"/>
    </mc:Choice>
    <mc:Fallback xmlns="">
      <p:transition spd="slow" advTm="6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  <p:bldP spid="13" grpId="0" animBg="1"/>
      <p:bldP spid="13" grpId="1" animBg="1"/>
      <p:bldP spid="14" grpId="0"/>
      <p:bldP spid="16" grpId="0" animBg="1"/>
      <p:bldP spid="16" grpId="1" animBg="1"/>
      <p:bldP spid="17" grpId="0"/>
      <p:bldP spid="19" grpId="0" animBg="1"/>
      <p:bldP spid="19" grpId="1" animBg="1"/>
      <p:bldP spid="20" grpId="0"/>
      <p:bldP spid="22" grpId="0" animBg="1"/>
      <p:bldP spid="22" grpId="1" animBg="1"/>
      <p:bldP spid="23" grpId="0"/>
      <p:bldP spid="25" grpId="0" animBg="1"/>
      <p:bldP spid="25" grpId="1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>
            <a:spLocks/>
          </p:cNvSpPr>
          <p:nvPr/>
        </p:nvSpPr>
        <p:spPr bwMode="auto">
          <a:xfrm>
            <a:off x="6835080" y="2758322"/>
            <a:ext cx="1089892" cy="1089648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3" name="Freeform 4"/>
          <p:cNvSpPr>
            <a:spLocks/>
          </p:cNvSpPr>
          <p:nvPr/>
        </p:nvSpPr>
        <p:spPr bwMode="auto">
          <a:xfrm>
            <a:off x="4067944" y="951260"/>
            <a:ext cx="2907534" cy="2906880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1232" y="214309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/>
              <a:t>谢谢观赏</a:t>
            </a:r>
            <a:endParaRPr lang="zh-CN" alt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095208" y="316195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/>
              <a:t>文本</a:t>
            </a:r>
            <a:endParaRPr lang="zh-CN" altLang="en-US" sz="1600" b="1" dirty="0"/>
          </a:p>
        </p:txBody>
      </p:sp>
      <p:pic>
        <p:nvPicPr>
          <p:cNvPr id="2050" name="Picture 2" descr="C:\Users\ABC\Desktop\Nipic_2457331_201012241346261001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923"/>
            <a:ext cx="4511824" cy="451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41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642">
        <p14:warp/>
      </p:transition>
    </mc:Choice>
    <mc:Fallback xmlns="">
      <p:transition spd="slow" advTm="6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05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1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4"/>
          <p:cNvSpPr/>
          <p:nvPr/>
        </p:nvSpPr>
        <p:spPr>
          <a:xfrm rot="16200000" flipV="1">
            <a:off x="3736136" y="419204"/>
            <a:ext cx="5143500" cy="4305092"/>
          </a:xfrm>
          <a:custGeom>
            <a:avLst/>
            <a:gdLst/>
            <a:ahLst/>
            <a:cxnLst/>
            <a:rect l="l" t="t" r="r" b="b"/>
            <a:pathLst>
              <a:path w="5688633" h="5336854">
                <a:moveTo>
                  <a:pt x="5688633" y="2761520"/>
                </a:moveTo>
                <a:lnTo>
                  <a:pt x="5688633" y="2624161"/>
                </a:lnTo>
                <a:cubicBezTo>
                  <a:pt x="5396460" y="2660004"/>
                  <a:pt x="5171268" y="2909758"/>
                  <a:pt x="5171268" y="3212109"/>
                </a:cubicBezTo>
                <a:lnTo>
                  <a:pt x="5171268" y="3264289"/>
                </a:lnTo>
                <a:lnTo>
                  <a:pt x="5169941" y="3264289"/>
                </a:lnTo>
                <a:lnTo>
                  <a:pt x="5169941" y="3853044"/>
                </a:lnTo>
                <a:cubicBezTo>
                  <a:pt x="5169941" y="4110589"/>
                  <a:pt x="4961159" y="4319371"/>
                  <a:pt x="4703614" y="4319371"/>
                </a:cubicBezTo>
                <a:cubicBezTo>
                  <a:pt x="4446069" y="4319371"/>
                  <a:pt x="4237288" y="4110589"/>
                  <a:pt x="4237288" y="3853044"/>
                </a:cubicBezTo>
                <a:lnTo>
                  <a:pt x="4237288" y="1191725"/>
                </a:lnTo>
                <a:lnTo>
                  <a:pt x="4234993" y="1191725"/>
                </a:lnTo>
                <a:lnTo>
                  <a:pt x="4234993" y="595862"/>
                </a:lnTo>
                <a:cubicBezTo>
                  <a:pt x="4234993" y="266777"/>
                  <a:pt x="3968217" y="0"/>
                  <a:pt x="3639132" y="0"/>
                </a:cubicBezTo>
                <a:cubicBezTo>
                  <a:pt x="3310046" y="0"/>
                  <a:pt x="3043270" y="266777"/>
                  <a:pt x="3043270" y="595862"/>
                </a:cubicBezTo>
                <a:lnTo>
                  <a:pt x="3043270" y="3264288"/>
                </a:lnTo>
                <a:lnTo>
                  <a:pt x="3043270" y="4733884"/>
                </a:lnTo>
                <a:cubicBezTo>
                  <a:pt x="3043270" y="4991429"/>
                  <a:pt x="2834488" y="5200211"/>
                  <a:pt x="2576944" y="5200211"/>
                </a:cubicBezTo>
                <a:cubicBezTo>
                  <a:pt x="2319399" y="5200211"/>
                  <a:pt x="2110616" y="4991429"/>
                  <a:pt x="2110616" y="4733884"/>
                </a:cubicBezTo>
                <a:lnTo>
                  <a:pt x="2110616" y="2072566"/>
                </a:lnTo>
                <a:lnTo>
                  <a:pt x="2108357" y="2072566"/>
                </a:lnTo>
                <a:lnTo>
                  <a:pt x="2108357" y="1579966"/>
                </a:lnTo>
                <a:cubicBezTo>
                  <a:pt x="2108357" y="1250880"/>
                  <a:pt x="1841581" y="984104"/>
                  <a:pt x="1512495" y="984104"/>
                </a:cubicBezTo>
                <a:cubicBezTo>
                  <a:pt x="1183410" y="984104"/>
                  <a:pt x="916634" y="1250880"/>
                  <a:pt x="916634" y="1579966"/>
                </a:cubicBezTo>
                <a:lnTo>
                  <a:pt x="916634" y="1800200"/>
                </a:lnTo>
                <a:lnTo>
                  <a:pt x="916083" y="1800200"/>
                </a:lnTo>
                <a:lnTo>
                  <a:pt x="916083" y="3016157"/>
                </a:lnTo>
                <a:cubicBezTo>
                  <a:pt x="916083" y="3273702"/>
                  <a:pt x="707301" y="3482483"/>
                  <a:pt x="449756" y="3482483"/>
                </a:cubicBezTo>
                <a:cubicBezTo>
                  <a:pt x="232719" y="3482483"/>
                  <a:pt x="50312" y="3334213"/>
                  <a:pt x="0" y="3132998"/>
                </a:cubicBezTo>
                <a:lnTo>
                  <a:pt x="0" y="3401545"/>
                </a:lnTo>
                <a:cubicBezTo>
                  <a:pt x="107192" y="3535142"/>
                  <a:pt x="272220" y="3619126"/>
                  <a:pt x="456864" y="3619126"/>
                </a:cubicBezTo>
                <a:cubicBezTo>
                  <a:pt x="785949" y="3619126"/>
                  <a:pt x="1052725" y="3352350"/>
                  <a:pt x="1052725" y="3023264"/>
                </a:cubicBezTo>
                <a:lnTo>
                  <a:pt x="1052725" y="2520280"/>
                </a:lnTo>
                <a:lnTo>
                  <a:pt x="1053276" y="2520280"/>
                </a:lnTo>
                <a:lnTo>
                  <a:pt x="1053276" y="1587073"/>
                </a:lnTo>
                <a:cubicBezTo>
                  <a:pt x="1053276" y="1329528"/>
                  <a:pt x="1262058" y="1120747"/>
                  <a:pt x="1519603" y="1120747"/>
                </a:cubicBezTo>
                <a:cubicBezTo>
                  <a:pt x="1777147" y="1120747"/>
                  <a:pt x="1985929" y="1329528"/>
                  <a:pt x="1985929" y="1587073"/>
                </a:cubicBezTo>
                <a:lnTo>
                  <a:pt x="1985929" y="4248392"/>
                </a:lnTo>
                <a:lnTo>
                  <a:pt x="1988188" y="4248392"/>
                </a:lnTo>
                <a:lnTo>
                  <a:pt x="1988188" y="4740992"/>
                </a:lnTo>
                <a:cubicBezTo>
                  <a:pt x="1988188" y="5070078"/>
                  <a:pt x="2254965" y="5336854"/>
                  <a:pt x="2584051" y="5336854"/>
                </a:cubicBezTo>
                <a:cubicBezTo>
                  <a:pt x="2913137" y="5336854"/>
                  <a:pt x="3179913" y="5070078"/>
                  <a:pt x="3179913" y="4740992"/>
                </a:cubicBezTo>
                <a:lnTo>
                  <a:pt x="3179913" y="2072566"/>
                </a:lnTo>
                <a:lnTo>
                  <a:pt x="3179912" y="2072566"/>
                </a:lnTo>
                <a:lnTo>
                  <a:pt x="3179912" y="602970"/>
                </a:lnTo>
                <a:cubicBezTo>
                  <a:pt x="3179912" y="345425"/>
                  <a:pt x="3388694" y="136643"/>
                  <a:pt x="3646238" y="136643"/>
                </a:cubicBezTo>
                <a:cubicBezTo>
                  <a:pt x="3903783" y="136643"/>
                  <a:pt x="4112565" y="345425"/>
                  <a:pt x="4112565" y="602970"/>
                </a:cubicBezTo>
                <a:lnTo>
                  <a:pt x="4112565" y="3264288"/>
                </a:lnTo>
                <a:lnTo>
                  <a:pt x="4114859" y="3264288"/>
                </a:lnTo>
                <a:lnTo>
                  <a:pt x="4114859" y="3860152"/>
                </a:lnTo>
                <a:cubicBezTo>
                  <a:pt x="4114859" y="4189238"/>
                  <a:pt x="4381636" y="4456014"/>
                  <a:pt x="4710721" y="4456014"/>
                </a:cubicBezTo>
                <a:cubicBezTo>
                  <a:pt x="5039807" y="4456014"/>
                  <a:pt x="5306583" y="4189238"/>
                  <a:pt x="5306583" y="3860152"/>
                </a:cubicBezTo>
                <a:lnTo>
                  <a:pt x="5306583" y="3626989"/>
                </a:lnTo>
                <a:lnTo>
                  <a:pt x="5307911" y="3626989"/>
                </a:lnTo>
                <a:lnTo>
                  <a:pt x="5307911" y="3219217"/>
                </a:lnTo>
                <a:cubicBezTo>
                  <a:pt x="5307911" y="2990964"/>
                  <a:pt x="5471902" y="2801012"/>
                  <a:pt x="5688633" y="276152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5432270" y="1699260"/>
            <a:ext cx="190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600" b="1" kern="0" dirty="0">
                <a:latin typeface="Arial" pitchFamily="34" charset="0"/>
                <a:ea typeface="微软雅黑" pitchFamily="34" charset="-122"/>
                <a:cs typeface="Arial" pitchFamily="34" charset="0"/>
              </a:rPr>
              <a:t>现状及研究目标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5909511" y="708184"/>
            <a:ext cx="190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600" b="1" kern="0" dirty="0">
                <a:latin typeface="Arial" pitchFamily="34" charset="0"/>
                <a:ea typeface="微软雅黑" pitchFamily="34" charset="-122"/>
                <a:cs typeface="Arial" pitchFamily="34" charset="0"/>
              </a:rPr>
              <a:t>选题背景及意义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5257783" y="2623518"/>
            <a:ext cx="190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600" b="1" kern="0" dirty="0">
                <a:latin typeface="Arial" pitchFamily="34" charset="0"/>
                <a:ea typeface="微软雅黑" pitchFamily="34" charset="-122"/>
                <a:cs typeface="Arial" pitchFamily="34" charset="0"/>
              </a:rPr>
              <a:t>研究方法及过程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4709820" y="3651743"/>
            <a:ext cx="190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zh-CN" altLang="en-US" sz="1600" b="1" kern="0" dirty="0">
                <a:latin typeface="Arial" pitchFamily="34" charset="0"/>
                <a:ea typeface="微软雅黑" pitchFamily="34" charset="-122"/>
                <a:cs typeface="Arial" pitchFamily="34" charset="0"/>
              </a:rPr>
              <a:t>论文</a:t>
            </a:r>
            <a:r>
              <a:rPr lang="zh-CN" altLang="en-US" sz="1600" b="1" kern="0" dirty="0" smtClean="0">
                <a:latin typeface="Arial" pitchFamily="34" charset="0"/>
                <a:ea typeface="微软雅黑" pitchFamily="34" charset="-122"/>
                <a:cs typeface="Arial" pitchFamily="34" charset="0"/>
              </a:rPr>
              <a:t>总结及不足</a:t>
            </a:r>
            <a:endParaRPr lang="zh-CN" altLang="en-US" sz="1600" b="1" kern="0" dirty="0"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3" name="Freeform 4"/>
          <p:cNvSpPr>
            <a:spLocks/>
          </p:cNvSpPr>
          <p:nvPr/>
        </p:nvSpPr>
        <p:spPr bwMode="auto">
          <a:xfrm>
            <a:off x="5053878" y="499159"/>
            <a:ext cx="756778" cy="756608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4" name="Freeform 4"/>
          <p:cNvSpPr>
            <a:spLocks/>
          </p:cNvSpPr>
          <p:nvPr/>
        </p:nvSpPr>
        <p:spPr bwMode="auto">
          <a:xfrm>
            <a:off x="7438334" y="1490233"/>
            <a:ext cx="756778" cy="756608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5" name="Freeform 4"/>
          <p:cNvSpPr>
            <a:spLocks/>
          </p:cNvSpPr>
          <p:nvPr/>
        </p:nvSpPr>
        <p:spPr bwMode="auto">
          <a:xfrm>
            <a:off x="4416335" y="2447335"/>
            <a:ext cx="756778" cy="756608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Freeform 4"/>
          <p:cNvSpPr>
            <a:spLocks/>
          </p:cNvSpPr>
          <p:nvPr/>
        </p:nvSpPr>
        <p:spPr bwMode="auto">
          <a:xfrm>
            <a:off x="6675620" y="3406879"/>
            <a:ext cx="756778" cy="756608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7019" y="709884"/>
            <a:ext cx="52392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dist="38100" dir="5400000" algn="t" rotWithShape="0">
                    <a:sysClr val="window" lastClr="FFFFFF">
                      <a:alpha val="73000"/>
                    </a:sys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01</a:t>
            </a:r>
            <a:endParaRPr kumimoji="0" lang="zh-CN" altLang="en-US" sz="24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dist="38100" dir="5400000" algn="t" rotWithShape="0">
                  <a:sysClr val="window" lastClr="FFFFFF">
                    <a:alpha val="73000"/>
                  </a:sysClr>
                </a:outerShdw>
              </a:effectLst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64263" y="1705268"/>
            <a:ext cx="53766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dist="38100" dir="5400000" algn="t" rotWithShape="0">
                    <a:sysClr val="window" lastClr="FFFFFF">
                      <a:alpha val="73000"/>
                    </a:sys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02</a:t>
            </a:r>
            <a:endParaRPr kumimoji="0" lang="zh-CN" altLang="en-US" sz="24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dist="38100" dir="5400000" algn="t" rotWithShape="0">
                  <a:sysClr val="window" lastClr="FFFFFF">
                    <a:alpha val="73000"/>
                  </a:sysClr>
                </a:outerShdw>
              </a:effectLst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9299" y="2660315"/>
            <a:ext cx="64990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dist="38100" dir="5400000" algn="t" rotWithShape="0">
                    <a:sysClr val="window" lastClr="FFFFFF">
                      <a:alpha val="73000"/>
                    </a:sys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03</a:t>
            </a:r>
            <a:endParaRPr kumimoji="0" lang="zh-CN" altLang="en-US" sz="24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dist="38100" dir="5400000" algn="t" rotWithShape="0">
                  <a:sysClr val="window" lastClr="FFFFFF">
                    <a:alpha val="73000"/>
                  </a:sysClr>
                </a:outerShdw>
              </a:effectLst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38584" y="3619858"/>
            <a:ext cx="64990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dist="38100" dir="5400000" algn="t" rotWithShape="0">
                    <a:sysClr val="window" lastClr="FFFFFF">
                      <a:alpha val="73000"/>
                    </a:sys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04</a:t>
            </a:r>
            <a:endParaRPr kumimoji="0" lang="zh-CN" altLang="en-US" sz="24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dist="38100" dir="5400000" algn="t" rotWithShape="0">
                  <a:sysClr val="window" lastClr="FFFFFF">
                    <a:alpha val="73000"/>
                  </a:sysClr>
                </a:outerShdw>
              </a:effectLst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-38100"/>
            <a:ext cx="3563888" cy="5181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800"/>
          </a:p>
        </p:txBody>
      </p:sp>
      <p:sp>
        <p:nvSpPr>
          <p:cNvPr id="25" name="文本框 4"/>
          <p:cNvSpPr txBox="1"/>
          <p:nvPr/>
        </p:nvSpPr>
        <p:spPr>
          <a:xfrm>
            <a:off x="262832" y="230559"/>
            <a:ext cx="1313407" cy="4308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我的</a:t>
            </a:r>
            <a:r>
              <a:rPr lang="zh-CN" altLang="en-US" sz="2000" b="1" dirty="0">
                <a:solidFill>
                  <a:srgbClr val="D7B768"/>
                </a:solidFill>
              </a:rPr>
              <a:t>目录</a:t>
            </a:r>
            <a:endParaRPr lang="zh-CN" altLang="en-US" sz="3200" b="1" dirty="0">
              <a:solidFill>
                <a:srgbClr val="D7B768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994346" y="1629425"/>
            <a:ext cx="1777454" cy="1777454"/>
            <a:chOff x="7955868" y="1115493"/>
            <a:chExt cx="2376264" cy="2376264"/>
          </a:xfrm>
        </p:grpSpPr>
        <p:sp>
          <p:nvSpPr>
            <p:cNvPr id="29" name="椭圆 28"/>
            <p:cNvSpPr/>
            <p:nvPr/>
          </p:nvSpPr>
          <p:spPr>
            <a:xfrm>
              <a:off x="7955868" y="1115493"/>
              <a:ext cx="2376264" cy="2376264"/>
            </a:xfrm>
            <a:prstGeom prst="ellipse">
              <a:avLst/>
            </a:prstGeom>
            <a:solidFill>
              <a:srgbClr val="D7B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8568027" y="1635646"/>
              <a:ext cx="1151945" cy="1165006"/>
            </a:xfrm>
            <a:custGeom>
              <a:avLst/>
              <a:gdLst>
                <a:gd name="connsiteX0" fmla="*/ 430369 w 1151945"/>
                <a:gd name="connsiteY0" fmla="*/ 596704 h 1165006"/>
                <a:gd name="connsiteX1" fmla="*/ 430369 w 1151945"/>
                <a:gd name="connsiteY1" fmla="*/ 965619 h 1165006"/>
                <a:gd name="connsiteX2" fmla="*/ 725044 w 1151945"/>
                <a:gd name="connsiteY2" fmla="*/ 965619 h 1165006"/>
                <a:gd name="connsiteX3" fmla="*/ 725044 w 1151945"/>
                <a:gd name="connsiteY3" fmla="*/ 596704 h 1165006"/>
                <a:gd name="connsiteX4" fmla="*/ 579621 w 1151945"/>
                <a:gd name="connsiteY4" fmla="*/ 0 h 1165006"/>
                <a:gd name="connsiteX5" fmla="*/ 1151945 w 1151945"/>
                <a:gd name="connsiteY5" fmla="*/ 579621 h 1165006"/>
                <a:gd name="connsiteX6" fmla="*/ 976492 w 1151945"/>
                <a:gd name="connsiteY6" fmla="*/ 578510 h 1165006"/>
                <a:gd name="connsiteX7" fmla="*/ 976492 w 1151945"/>
                <a:gd name="connsiteY7" fmla="*/ 1165006 h 1165006"/>
                <a:gd name="connsiteX8" fmla="*/ 175454 w 1151945"/>
                <a:gd name="connsiteY8" fmla="*/ 1165006 h 1165006"/>
                <a:gd name="connsiteX9" fmla="*/ 175454 w 1151945"/>
                <a:gd name="connsiteY9" fmla="*/ 573436 h 1165006"/>
                <a:gd name="connsiteX10" fmla="*/ 0 w 1151945"/>
                <a:gd name="connsiteY10" fmla="*/ 572324 h 116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1945" h="1165006">
                  <a:moveTo>
                    <a:pt x="430369" y="596704"/>
                  </a:moveTo>
                  <a:lnTo>
                    <a:pt x="430369" y="965619"/>
                  </a:lnTo>
                  <a:lnTo>
                    <a:pt x="725044" y="965619"/>
                  </a:lnTo>
                  <a:lnTo>
                    <a:pt x="725044" y="596704"/>
                  </a:lnTo>
                  <a:close/>
                  <a:moveTo>
                    <a:pt x="579621" y="0"/>
                  </a:moveTo>
                  <a:lnTo>
                    <a:pt x="1151945" y="579621"/>
                  </a:lnTo>
                  <a:lnTo>
                    <a:pt x="976492" y="578510"/>
                  </a:lnTo>
                  <a:lnTo>
                    <a:pt x="976492" y="1165006"/>
                  </a:lnTo>
                  <a:lnTo>
                    <a:pt x="175454" y="1165006"/>
                  </a:lnTo>
                  <a:lnTo>
                    <a:pt x="175454" y="573436"/>
                  </a:lnTo>
                  <a:lnTo>
                    <a:pt x="0" y="5723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697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706">
        <p14:warp/>
      </p:transition>
    </mc:Choice>
    <mc:Fallback xmlns="">
      <p:transition spd="slow" advTm="5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3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40" dur="4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  <p:bldP spid="18" grpId="0"/>
      <p:bldP spid="19" grpId="0"/>
      <p:bldP spid="20" grpId="0"/>
      <p:bldP spid="23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0" y="-28575"/>
            <a:ext cx="3563888" cy="51720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994346" y="1629425"/>
            <a:ext cx="1777454" cy="1777454"/>
            <a:chOff x="7955868" y="1115493"/>
            <a:chExt cx="2376264" cy="2376264"/>
          </a:xfrm>
        </p:grpSpPr>
        <p:sp>
          <p:nvSpPr>
            <p:cNvPr id="31" name="椭圆 30"/>
            <p:cNvSpPr/>
            <p:nvPr/>
          </p:nvSpPr>
          <p:spPr>
            <a:xfrm>
              <a:off x="7955868" y="1115493"/>
              <a:ext cx="2376264" cy="2376264"/>
            </a:xfrm>
            <a:prstGeom prst="ellipse">
              <a:avLst/>
            </a:prstGeom>
            <a:solidFill>
              <a:srgbClr val="D7B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8568027" y="1635646"/>
              <a:ext cx="1151945" cy="1165006"/>
            </a:xfrm>
            <a:custGeom>
              <a:avLst/>
              <a:gdLst>
                <a:gd name="connsiteX0" fmla="*/ 430369 w 1151945"/>
                <a:gd name="connsiteY0" fmla="*/ 596704 h 1165006"/>
                <a:gd name="connsiteX1" fmla="*/ 430369 w 1151945"/>
                <a:gd name="connsiteY1" fmla="*/ 965619 h 1165006"/>
                <a:gd name="connsiteX2" fmla="*/ 725044 w 1151945"/>
                <a:gd name="connsiteY2" fmla="*/ 965619 h 1165006"/>
                <a:gd name="connsiteX3" fmla="*/ 725044 w 1151945"/>
                <a:gd name="connsiteY3" fmla="*/ 596704 h 1165006"/>
                <a:gd name="connsiteX4" fmla="*/ 579621 w 1151945"/>
                <a:gd name="connsiteY4" fmla="*/ 0 h 1165006"/>
                <a:gd name="connsiteX5" fmla="*/ 1151945 w 1151945"/>
                <a:gd name="connsiteY5" fmla="*/ 579621 h 1165006"/>
                <a:gd name="connsiteX6" fmla="*/ 976492 w 1151945"/>
                <a:gd name="connsiteY6" fmla="*/ 578510 h 1165006"/>
                <a:gd name="connsiteX7" fmla="*/ 976492 w 1151945"/>
                <a:gd name="connsiteY7" fmla="*/ 1165006 h 1165006"/>
                <a:gd name="connsiteX8" fmla="*/ 175454 w 1151945"/>
                <a:gd name="connsiteY8" fmla="*/ 1165006 h 1165006"/>
                <a:gd name="connsiteX9" fmla="*/ 175454 w 1151945"/>
                <a:gd name="connsiteY9" fmla="*/ 573436 h 1165006"/>
                <a:gd name="connsiteX10" fmla="*/ 0 w 1151945"/>
                <a:gd name="connsiteY10" fmla="*/ 572324 h 116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1945" h="1165006">
                  <a:moveTo>
                    <a:pt x="430369" y="596704"/>
                  </a:moveTo>
                  <a:lnTo>
                    <a:pt x="430369" y="965619"/>
                  </a:lnTo>
                  <a:lnTo>
                    <a:pt x="725044" y="965619"/>
                  </a:lnTo>
                  <a:lnTo>
                    <a:pt x="725044" y="596704"/>
                  </a:lnTo>
                  <a:close/>
                  <a:moveTo>
                    <a:pt x="579621" y="0"/>
                  </a:moveTo>
                  <a:lnTo>
                    <a:pt x="1151945" y="579621"/>
                  </a:lnTo>
                  <a:lnTo>
                    <a:pt x="976492" y="578510"/>
                  </a:lnTo>
                  <a:lnTo>
                    <a:pt x="976492" y="1165006"/>
                  </a:lnTo>
                  <a:lnTo>
                    <a:pt x="175454" y="1165006"/>
                  </a:lnTo>
                  <a:lnTo>
                    <a:pt x="175454" y="573436"/>
                  </a:lnTo>
                  <a:lnTo>
                    <a:pt x="0" y="5723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0" name="TextBox 9"/>
          <p:cNvSpPr txBox="1"/>
          <p:nvPr/>
        </p:nvSpPr>
        <p:spPr>
          <a:xfrm flipH="1">
            <a:off x="5542088" y="2453152"/>
            <a:ext cx="1901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kern="0" dirty="0">
                <a:latin typeface="Arial" pitchFamily="34" charset="0"/>
                <a:ea typeface="微软雅黑" pitchFamily="34" charset="-122"/>
                <a:cs typeface="Arial" pitchFamily="34" charset="0"/>
              </a:rPr>
              <a:t>选题背景及意义</a:t>
            </a:r>
          </a:p>
        </p:txBody>
      </p:sp>
      <p:sp>
        <p:nvSpPr>
          <p:cNvPr id="13" name="Freeform 4"/>
          <p:cNvSpPr>
            <a:spLocks/>
          </p:cNvSpPr>
          <p:nvPr/>
        </p:nvSpPr>
        <p:spPr bwMode="auto">
          <a:xfrm>
            <a:off x="4603160" y="833628"/>
            <a:ext cx="1089892" cy="1089648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4" name="Freeform 4"/>
          <p:cNvSpPr>
            <a:spLocks/>
          </p:cNvSpPr>
          <p:nvPr/>
        </p:nvSpPr>
        <p:spPr bwMode="auto">
          <a:xfrm>
            <a:off x="5048842" y="1393062"/>
            <a:ext cx="2907534" cy="2906880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87550" y="1201258"/>
            <a:ext cx="75453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dist="38100" dir="5400000" algn="t" rotWithShape="0">
                    <a:sysClr val="window" lastClr="FFFFFF">
                      <a:alpha val="73000"/>
                    </a:sys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01</a:t>
            </a:r>
            <a:endParaRPr kumimoji="0" lang="zh-CN" altLang="en-US" sz="24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tx1"/>
              </a:solidFill>
              <a:effectLst>
                <a:outerShdw dist="38100" dir="5400000" algn="t" rotWithShape="0">
                  <a:sysClr val="window" lastClr="FFFFFF">
                    <a:alpha val="73000"/>
                  </a:sysClr>
                </a:outerShdw>
              </a:effectLst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6" name="文本框 4"/>
          <p:cNvSpPr txBox="1"/>
          <p:nvPr/>
        </p:nvSpPr>
        <p:spPr>
          <a:xfrm>
            <a:off x="262832" y="230559"/>
            <a:ext cx="1313407" cy="4308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我的</a:t>
            </a:r>
            <a:r>
              <a:rPr lang="zh-CN" altLang="en-US" sz="2000" b="1" dirty="0">
                <a:solidFill>
                  <a:srgbClr val="D7B768"/>
                </a:solidFill>
              </a:rPr>
              <a:t>目录</a:t>
            </a:r>
            <a:endParaRPr lang="zh-CN" altLang="en-US" sz="3200" b="1" dirty="0">
              <a:solidFill>
                <a:srgbClr val="D7B7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13">
        <p:fade/>
      </p:transition>
    </mc:Choice>
    <mc:Fallback xmlns="">
      <p:transition spd="med" advTm="26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3" grpId="1" animBg="1"/>
      <p:bldP spid="14" grpId="0" animBg="1"/>
      <p:bldP spid="14" grpId="1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Freeform 4"/>
          <p:cNvSpPr>
            <a:spLocks/>
          </p:cNvSpPr>
          <p:nvPr/>
        </p:nvSpPr>
        <p:spPr bwMode="auto">
          <a:xfrm>
            <a:off x="3670170" y="1215300"/>
            <a:ext cx="1372130" cy="1371822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r>
              <a:rPr lang="zh-CN" altLang="en-US" kern="0" dirty="0">
                <a:solidFill>
                  <a:srgbClr val="5A5959"/>
                </a:solidFill>
                <a:latin typeface="Impact" pitchFamily="34" charset="0"/>
                <a:ea typeface="微软雅黑" pitchFamily="34" charset="-122"/>
              </a:rPr>
              <a:t>文本</a:t>
            </a:r>
            <a:endParaRPr lang="en-US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4860032" y="1896713"/>
            <a:ext cx="1564560" cy="1564208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zh-CN" altLang="en-US" kern="0" dirty="0">
                <a:solidFill>
                  <a:srgbClr val="5A5959"/>
                </a:solidFill>
                <a:latin typeface="Impact" pitchFamily="34" charset="0"/>
                <a:ea typeface="微软雅黑" pitchFamily="34" charset="-122"/>
              </a:rPr>
              <a:t>文本</a:t>
            </a:r>
            <a:endParaRPr lang="en-US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123806" y="2620292"/>
            <a:ext cx="2027446" cy="2026990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r>
              <a:rPr lang="zh-CN" altLang="en-US" sz="2000" kern="0" dirty="0" smtClean="0">
                <a:solidFill>
                  <a:srgbClr val="5A5959"/>
                </a:solidFill>
                <a:latin typeface="Impact" pitchFamily="34" charset="0"/>
                <a:ea typeface="微软雅黑" pitchFamily="34" charset="-122"/>
              </a:rPr>
              <a:t>文本</a:t>
            </a:r>
            <a:endParaRPr lang="en-US" sz="2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" name="28"/>
          <p:cNvSpPr/>
          <p:nvPr/>
        </p:nvSpPr>
        <p:spPr>
          <a:xfrm rot="15845813">
            <a:off x="2943410" y="2467266"/>
            <a:ext cx="779352" cy="737412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28"/>
          <p:cNvSpPr/>
          <p:nvPr/>
        </p:nvSpPr>
        <p:spPr>
          <a:xfrm rot="21365904">
            <a:off x="4703088" y="894346"/>
            <a:ext cx="678422" cy="641910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28"/>
          <p:cNvSpPr/>
          <p:nvPr/>
        </p:nvSpPr>
        <p:spPr>
          <a:xfrm rot="4693976" flipH="1">
            <a:off x="5620924" y="1512667"/>
            <a:ext cx="708668" cy="670530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 flipV="1">
            <a:off x="3123806" y="1778035"/>
            <a:ext cx="632607" cy="139801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300960" y="1323067"/>
            <a:ext cx="1810692" cy="870500"/>
            <a:chOff x="404664" y="1092100"/>
            <a:chExt cx="1520884" cy="731174"/>
          </a:xfrm>
        </p:grpSpPr>
        <p:sp>
          <p:nvSpPr>
            <p:cNvPr id="11" name="TextBox 10"/>
            <p:cNvSpPr txBox="1"/>
            <p:nvPr/>
          </p:nvSpPr>
          <p:spPr>
            <a:xfrm>
              <a:off x="404664" y="1092100"/>
              <a:ext cx="1520884" cy="31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dirty="0">
                  <a:solidFill>
                    <a:srgbClr val="4B3C29"/>
                  </a:solidFill>
                </a:rPr>
                <a:t>单击添加标题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4664" y="1384693"/>
              <a:ext cx="152088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400" dirty="0">
                <a:solidFill>
                  <a:srgbClr val="4B3C29"/>
                </a:solidFill>
              </a:endParaRPr>
            </a:p>
            <a:p>
              <a:pPr algn="r"/>
              <a:r>
                <a:rPr lang="zh-CN" altLang="en-US" sz="1400" dirty="0">
                  <a:solidFill>
                    <a:srgbClr val="4B3C29"/>
                  </a:solidFill>
                </a:rPr>
                <a:t>单击此处添加文本</a:t>
              </a:r>
            </a:p>
          </p:txBody>
        </p:sp>
      </p:grpSp>
      <p:cxnSp>
        <p:nvCxnSpPr>
          <p:cNvPr id="13" name="直接连接符 12"/>
          <p:cNvCxnSpPr/>
          <p:nvPr/>
        </p:nvCxnSpPr>
        <p:spPr>
          <a:xfrm flipH="1">
            <a:off x="2398247" y="4010283"/>
            <a:ext cx="951337" cy="1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769405" y="3708989"/>
            <a:ext cx="1810692" cy="877357"/>
            <a:chOff x="404664" y="1092100"/>
            <a:chExt cx="1520884" cy="736934"/>
          </a:xfrm>
        </p:grpSpPr>
        <p:sp>
          <p:nvSpPr>
            <p:cNvPr id="15" name="TextBox 14"/>
            <p:cNvSpPr txBox="1"/>
            <p:nvPr/>
          </p:nvSpPr>
          <p:spPr>
            <a:xfrm>
              <a:off x="404664" y="1092100"/>
              <a:ext cx="1520884" cy="31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4B3C29"/>
                  </a:solidFill>
                </a:rPr>
                <a:t>单击添加标题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4664" y="1390453"/>
              <a:ext cx="152088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400" dirty="0">
                <a:solidFill>
                  <a:srgbClr val="4B3C29"/>
                </a:solidFill>
              </a:endParaRPr>
            </a:p>
            <a:p>
              <a:r>
                <a:rPr lang="zh-CN" altLang="en-US" sz="1400" dirty="0">
                  <a:solidFill>
                    <a:srgbClr val="4B3C29"/>
                  </a:solidFill>
                </a:rPr>
                <a:t>单击此处添加文本</a:t>
              </a:r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6025214" y="3224347"/>
            <a:ext cx="563010" cy="40944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6588224" y="3460921"/>
            <a:ext cx="1810692" cy="837394"/>
            <a:chOff x="404664" y="1092100"/>
            <a:chExt cx="1520884" cy="703367"/>
          </a:xfrm>
        </p:grpSpPr>
        <p:sp>
          <p:nvSpPr>
            <p:cNvPr id="19" name="TextBox 18"/>
            <p:cNvSpPr txBox="1"/>
            <p:nvPr/>
          </p:nvSpPr>
          <p:spPr>
            <a:xfrm>
              <a:off x="404664" y="1092100"/>
              <a:ext cx="1520884" cy="31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4B3C29"/>
                  </a:solidFill>
                </a:rPr>
                <a:t>单击添加标题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4664" y="1356886"/>
              <a:ext cx="152088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4B3C29"/>
                  </a:solidFill>
                </a:rPr>
                <a:t>单击此处添加文本</a:t>
              </a:r>
              <a:endParaRPr lang="en-US" altLang="zh-CN" sz="1400" dirty="0">
                <a:solidFill>
                  <a:srgbClr val="4B3C29"/>
                </a:solidFill>
              </a:endParaRPr>
            </a:p>
            <a:p>
              <a:r>
                <a:rPr lang="zh-CN" altLang="en-US" sz="1400" dirty="0">
                  <a:solidFill>
                    <a:srgbClr val="4B3C29"/>
                  </a:solidFill>
                </a:rPr>
                <a:t>单击此处添加</a:t>
              </a:r>
              <a:r>
                <a:rPr lang="zh-CN" altLang="en-US" sz="1400" dirty="0" smtClean="0">
                  <a:solidFill>
                    <a:srgbClr val="4B3C29"/>
                  </a:solidFill>
                </a:rPr>
                <a:t>文本</a:t>
              </a:r>
              <a:endParaRPr lang="zh-CN" altLang="en-US" sz="1400" dirty="0">
                <a:solidFill>
                  <a:srgbClr val="4B3C2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5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081">
        <p14:warp/>
      </p:transition>
    </mc:Choice>
    <mc:Fallback xmlns="">
      <p:transition spd="slow" advTm="4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Freeform 4"/>
          <p:cNvSpPr>
            <a:spLocks/>
          </p:cNvSpPr>
          <p:nvPr/>
        </p:nvSpPr>
        <p:spPr bwMode="auto">
          <a:xfrm>
            <a:off x="1907704" y="1444139"/>
            <a:ext cx="1171476" cy="1171216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3421541" y="1864346"/>
            <a:ext cx="1706822" cy="1706440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447534" y="2427454"/>
            <a:ext cx="2049396" cy="2048938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7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" name="128"/>
          <p:cNvSpPr/>
          <p:nvPr/>
        </p:nvSpPr>
        <p:spPr>
          <a:xfrm rot="19320865">
            <a:off x="3046408" y="1005426"/>
            <a:ext cx="1168992" cy="1106086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128"/>
          <p:cNvSpPr/>
          <p:nvPr/>
        </p:nvSpPr>
        <p:spPr>
          <a:xfrm rot="20044940">
            <a:off x="4831002" y="1269585"/>
            <a:ext cx="1644398" cy="1555906"/>
          </a:xfrm>
          <a:custGeom>
            <a:avLst/>
            <a:gdLst>
              <a:gd name="connsiteX0" fmla="*/ 1785762 w 3173424"/>
              <a:gd name="connsiteY0" fmla="*/ 129117 h 3357390"/>
              <a:gd name="connsiteX1" fmla="*/ 2976612 w 3173424"/>
              <a:gd name="connsiteY1" fmla="*/ 1163802 h 3357390"/>
              <a:gd name="connsiteX2" fmla="*/ 3088367 w 3173424"/>
              <a:gd name="connsiteY2" fmla="*/ 1152836 h 3357390"/>
              <a:gd name="connsiteX3" fmla="*/ 2958003 w 3173424"/>
              <a:gd name="connsiteY3" fmla="*/ 1544180 h 3357390"/>
              <a:gd name="connsiteX4" fmla="*/ 2671097 w 3173424"/>
              <a:gd name="connsiteY4" fmla="*/ 1193768 h 3357390"/>
              <a:gd name="connsiteX5" fmla="*/ 2782518 w 3173424"/>
              <a:gd name="connsiteY5" fmla="*/ 1182838 h 3357390"/>
              <a:gd name="connsiteX6" fmla="*/ 1761580 w 3173424"/>
              <a:gd name="connsiteY6" fmla="*/ 317359 h 3357390"/>
              <a:gd name="connsiteX7" fmla="*/ 1785762 w 3173424"/>
              <a:gd name="connsiteY7" fmla="*/ 129117 h 3357390"/>
              <a:gd name="connsiteX0" fmla="*/ 56133 w 1358738"/>
              <a:gd name="connsiteY0" fmla="*/ 0 h 1415063"/>
              <a:gd name="connsiteX1" fmla="*/ 1246983 w 1358738"/>
              <a:gd name="connsiteY1" fmla="*/ 1034685 h 1415063"/>
              <a:gd name="connsiteX2" fmla="*/ 1358738 w 1358738"/>
              <a:gd name="connsiteY2" fmla="*/ 1023719 h 1415063"/>
              <a:gd name="connsiteX3" fmla="*/ 1228374 w 1358738"/>
              <a:gd name="connsiteY3" fmla="*/ 1415063 h 1415063"/>
              <a:gd name="connsiteX4" fmla="*/ 941468 w 1358738"/>
              <a:gd name="connsiteY4" fmla="*/ 1064651 h 1415063"/>
              <a:gd name="connsiteX5" fmla="*/ 1052889 w 1358738"/>
              <a:gd name="connsiteY5" fmla="*/ 1053721 h 1415063"/>
              <a:gd name="connsiteX6" fmla="*/ 0 w 1358738"/>
              <a:gd name="connsiteY6" fmla="*/ 30105 h 1415063"/>
              <a:gd name="connsiteX7" fmla="*/ 56133 w 1358738"/>
              <a:gd name="connsiteY7" fmla="*/ 0 h 1415063"/>
              <a:gd name="connsiteX0" fmla="*/ 7791 w 1310396"/>
              <a:gd name="connsiteY0" fmla="*/ 0 h 1415063"/>
              <a:gd name="connsiteX1" fmla="*/ 1198641 w 1310396"/>
              <a:gd name="connsiteY1" fmla="*/ 1034685 h 1415063"/>
              <a:gd name="connsiteX2" fmla="*/ 1310396 w 1310396"/>
              <a:gd name="connsiteY2" fmla="*/ 1023719 h 1415063"/>
              <a:gd name="connsiteX3" fmla="*/ 1180032 w 1310396"/>
              <a:gd name="connsiteY3" fmla="*/ 1415063 h 1415063"/>
              <a:gd name="connsiteX4" fmla="*/ 893126 w 1310396"/>
              <a:gd name="connsiteY4" fmla="*/ 1064651 h 1415063"/>
              <a:gd name="connsiteX5" fmla="*/ 1004547 w 1310396"/>
              <a:gd name="connsiteY5" fmla="*/ 1053721 h 1415063"/>
              <a:gd name="connsiteX6" fmla="*/ 0 w 1310396"/>
              <a:gd name="connsiteY6" fmla="*/ 6087 h 1415063"/>
              <a:gd name="connsiteX7" fmla="*/ 7791 w 1310396"/>
              <a:gd name="connsiteY7" fmla="*/ 0 h 141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396" h="1415063">
                <a:moveTo>
                  <a:pt x="7791" y="0"/>
                </a:moveTo>
                <a:cubicBezTo>
                  <a:pt x="556279" y="79536"/>
                  <a:pt x="1016390" y="479309"/>
                  <a:pt x="1198641" y="1034685"/>
                </a:cubicBezTo>
                <a:lnTo>
                  <a:pt x="1310396" y="1023719"/>
                </a:lnTo>
                <a:lnTo>
                  <a:pt x="1180032" y="1415063"/>
                </a:lnTo>
                <a:lnTo>
                  <a:pt x="893126" y="1064651"/>
                </a:lnTo>
                <a:lnTo>
                  <a:pt x="1004547" y="1053721"/>
                </a:lnTo>
                <a:cubicBezTo>
                  <a:pt x="836337" y="587773"/>
                  <a:pt x="461809" y="74225"/>
                  <a:pt x="0" y="6087"/>
                </a:cubicBezTo>
                <a:lnTo>
                  <a:pt x="779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0881" y="1839791"/>
            <a:ext cx="805120" cy="4154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4B3C29"/>
                </a:solidFill>
              </a:rPr>
              <a:t>文本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2391" y="2494430"/>
            <a:ext cx="805122" cy="44627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rgbClr val="4B3C29"/>
                </a:solidFill>
              </a:rPr>
              <a:t>文本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2382" y="3182620"/>
            <a:ext cx="1079700" cy="5386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2700" b="1" dirty="0">
                <a:solidFill>
                  <a:srgbClr val="4B3C29"/>
                </a:solidFill>
              </a:rPr>
              <a:t>文本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35" y="3049873"/>
            <a:ext cx="7342068" cy="13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5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571">
        <p14:warp/>
      </p:transition>
    </mc:Choice>
    <mc:Fallback xmlns="">
      <p:transition spd="slow" advTm="45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sp>
        <p:nvSpPr>
          <p:cNvPr id="16" name="圆角矩形 1"/>
          <p:cNvSpPr/>
          <p:nvPr/>
        </p:nvSpPr>
        <p:spPr>
          <a:xfrm>
            <a:off x="1305424" y="699542"/>
            <a:ext cx="6678356" cy="4248472"/>
          </a:xfrm>
          <a:custGeom>
            <a:avLst/>
            <a:gdLst/>
            <a:ahLst/>
            <a:cxnLst/>
            <a:rect l="l" t="t" r="r" b="b"/>
            <a:pathLst>
              <a:path w="6678356" h="4248472">
                <a:moveTo>
                  <a:pt x="0" y="0"/>
                </a:moveTo>
                <a:lnTo>
                  <a:pt x="133660" y="0"/>
                </a:lnTo>
                <a:lnTo>
                  <a:pt x="133660" y="2448826"/>
                </a:lnTo>
                <a:cubicBezTo>
                  <a:pt x="133660" y="2861364"/>
                  <a:pt x="468087" y="3195791"/>
                  <a:pt x="880624" y="3195791"/>
                </a:cubicBezTo>
                <a:cubicBezTo>
                  <a:pt x="1293161" y="3195791"/>
                  <a:pt x="1627588" y="2861364"/>
                  <a:pt x="1627588" y="2448826"/>
                </a:cubicBezTo>
                <a:lnTo>
                  <a:pt x="1627588" y="2070006"/>
                </a:lnTo>
                <a:lnTo>
                  <a:pt x="1626329" y="2070006"/>
                </a:lnTo>
                <a:lnTo>
                  <a:pt x="1626329" y="925046"/>
                </a:lnTo>
                <a:cubicBezTo>
                  <a:pt x="1626329" y="434979"/>
                  <a:pt x="2023607" y="37702"/>
                  <a:pt x="2513672" y="37702"/>
                </a:cubicBezTo>
                <a:cubicBezTo>
                  <a:pt x="3003739" y="37702"/>
                  <a:pt x="3401016" y="434979"/>
                  <a:pt x="3401016" y="925046"/>
                </a:cubicBezTo>
                <a:lnTo>
                  <a:pt x="3401016" y="1182663"/>
                </a:lnTo>
                <a:lnTo>
                  <a:pt x="3408252" y="1182663"/>
                </a:lnTo>
                <a:lnTo>
                  <a:pt x="3408252" y="3198246"/>
                </a:lnTo>
                <a:cubicBezTo>
                  <a:pt x="3408252" y="3610783"/>
                  <a:pt x="3742679" y="3945211"/>
                  <a:pt x="4155216" y="3945211"/>
                </a:cubicBezTo>
                <a:cubicBezTo>
                  <a:pt x="4567754" y="3945211"/>
                  <a:pt x="4902181" y="3610783"/>
                  <a:pt x="4902181" y="3198246"/>
                </a:cubicBezTo>
                <a:lnTo>
                  <a:pt x="4902181" y="2982549"/>
                </a:lnTo>
                <a:lnTo>
                  <a:pt x="4903669" y="2982549"/>
                </a:lnTo>
                <a:lnTo>
                  <a:pt x="4903669" y="1941197"/>
                </a:lnTo>
                <a:cubicBezTo>
                  <a:pt x="4903669" y="1451131"/>
                  <a:pt x="5300946" y="1053854"/>
                  <a:pt x="5791013" y="1053854"/>
                </a:cubicBezTo>
                <a:cubicBezTo>
                  <a:pt x="6281078" y="1053854"/>
                  <a:pt x="6678356" y="1451131"/>
                  <a:pt x="6678356" y="1941197"/>
                </a:cubicBezTo>
                <a:lnTo>
                  <a:pt x="6678356" y="4248472"/>
                </a:lnTo>
                <a:lnTo>
                  <a:pt x="6544697" y="4248472"/>
                </a:lnTo>
                <a:lnTo>
                  <a:pt x="6544697" y="1984883"/>
                </a:lnTo>
                <a:cubicBezTo>
                  <a:pt x="6544697" y="1572346"/>
                  <a:pt x="6210270" y="1237918"/>
                  <a:pt x="5797733" y="1237918"/>
                </a:cubicBezTo>
                <a:cubicBezTo>
                  <a:pt x="5385195" y="1237918"/>
                  <a:pt x="5050768" y="1572346"/>
                  <a:pt x="5050768" y="1984883"/>
                </a:cubicBezTo>
                <a:lnTo>
                  <a:pt x="5050768" y="3245377"/>
                </a:lnTo>
                <a:lnTo>
                  <a:pt x="5049107" y="3245377"/>
                </a:lnTo>
                <a:cubicBezTo>
                  <a:pt x="5047417" y="3733859"/>
                  <a:pt x="4650854" y="4129275"/>
                  <a:pt x="4161936" y="4129275"/>
                </a:cubicBezTo>
                <a:cubicBezTo>
                  <a:pt x="3671870" y="4129275"/>
                  <a:pt x="3274592" y="3731998"/>
                  <a:pt x="3274592" y="3241932"/>
                </a:cubicBezTo>
                <a:lnTo>
                  <a:pt x="3274592" y="1520137"/>
                </a:lnTo>
                <a:lnTo>
                  <a:pt x="3267358" y="1520137"/>
                </a:lnTo>
                <a:lnTo>
                  <a:pt x="3267358" y="968732"/>
                </a:lnTo>
                <a:cubicBezTo>
                  <a:pt x="3267358" y="556195"/>
                  <a:pt x="2932931" y="221768"/>
                  <a:pt x="2520393" y="221768"/>
                </a:cubicBezTo>
                <a:cubicBezTo>
                  <a:pt x="2107856" y="221768"/>
                  <a:pt x="1773428" y="556195"/>
                  <a:pt x="1773428" y="968732"/>
                </a:cubicBezTo>
                <a:lnTo>
                  <a:pt x="1773428" y="1347553"/>
                </a:lnTo>
                <a:lnTo>
                  <a:pt x="1774688" y="1347553"/>
                </a:lnTo>
                <a:lnTo>
                  <a:pt x="1774688" y="2492513"/>
                </a:lnTo>
                <a:cubicBezTo>
                  <a:pt x="1774688" y="2982578"/>
                  <a:pt x="1377411" y="3379856"/>
                  <a:pt x="887344" y="3379856"/>
                </a:cubicBezTo>
                <a:cubicBezTo>
                  <a:pt x="397278" y="3379856"/>
                  <a:pt x="0" y="2982578"/>
                  <a:pt x="0" y="249251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4B3C2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1511360" y="1257622"/>
            <a:ext cx="1399804" cy="1026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kern="0" dirty="0">
                <a:solidFill>
                  <a:srgbClr val="4B3C29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单击此处添加文本，单击此处添加</a:t>
            </a:r>
            <a:r>
              <a:rPr lang="zh-CN" altLang="en-US" sz="1200" kern="0" dirty="0" smtClean="0">
                <a:solidFill>
                  <a:srgbClr val="4B3C29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文本</a:t>
            </a:r>
            <a:r>
              <a:rPr lang="zh-CN" altLang="en-US" sz="1200" kern="0" dirty="0">
                <a:solidFill>
                  <a:srgbClr val="4B3C29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，</a:t>
            </a:r>
            <a:r>
              <a:rPr lang="zh-CN" altLang="en-US" sz="1200" kern="0" dirty="0" smtClean="0">
                <a:solidFill>
                  <a:srgbClr val="4B3C29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单击</a:t>
            </a:r>
            <a:r>
              <a:rPr lang="zh-CN" altLang="en-US" sz="1200" kern="0" dirty="0">
                <a:solidFill>
                  <a:srgbClr val="4B3C29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此处添加文本，单击此处添加文本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3139486" y="2474115"/>
            <a:ext cx="1399804" cy="1026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kern="0" dirty="0">
                <a:solidFill>
                  <a:srgbClr val="4B3C29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单击此处添加文本，单击此处添加文本，单击此处添加文本，单击此处添加文本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4783512" y="1905694"/>
            <a:ext cx="1399804" cy="1026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kern="0" dirty="0">
                <a:solidFill>
                  <a:srgbClr val="4B3C29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单击此处添加文本，单击此处添加文本，单击此处添加文本，单击此处添加文本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6399008" y="3508102"/>
            <a:ext cx="1399804" cy="1026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200" kern="0" dirty="0">
                <a:solidFill>
                  <a:srgbClr val="4B3C29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单击此处添加文本，单击此处添加文本，单击此处添加文本，单击此处添加文本</a:t>
            </a:r>
          </a:p>
        </p:txBody>
      </p:sp>
      <p:sp>
        <p:nvSpPr>
          <p:cNvPr id="21" name="Freeform 4"/>
          <p:cNvSpPr>
            <a:spLocks/>
          </p:cNvSpPr>
          <p:nvPr/>
        </p:nvSpPr>
        <p:spPr bwMode="auto">
          <a:xfrm>
            <a:off x="1511359" y="2399415"/>
            <a:ext cx="1379771" cy="1379461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600" kern="0" dirty="0">
              <a:solidFill>
                <a:srgbClr val="4B3C2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2" name="Freeform 4"/>
          <p:cNvSpPr>
            <a:spLocks/>
          </p:cNvSpPr>
          <p:nvPr/>
        </p:nvSpPr>
        <p:spPr bwMode="auto">
          <a:xfrm>
            <a:off x="3130825" y="984141"/>
            <a:ext cx="1379771" cy="1379461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600" kern="0" dirty="0">
              <a:solidFill>
                <a:srgbClr val="4B3C2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3" name="Freeform 4"/>
          <p:cNvSpPr>
            <a:spLocks/>
          </p:cNvSpPr>
          <p:nvPr/>
        </p:nvSpPr>
        <p:spPr bwMode="auto">
          <a:xfrm>
            <a:off x="4768366" y="3188516"/>
            <a:ext cx="1379771" cy="1379461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600" kern="0" dirty="0">
              <a:solidFill>
                <a:srgbClr val="4B3C2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4" name="Freeform 4"/>
          <p:cNvSpPr>
            <a:spLocks/>
          </p:cNvSpPr>
          <p:nvPr/>
        </p:nvSpPr>
        <p:spPr bwMode="auto">
          <a:xfrm>
            <a:off x="6407125" y="2009219"/>
            <a:ext cx="1379771" cy="1379461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3600" kern="0" dirty="0">
              <a:solidFill>
                <a:srgbClr val="4B3C2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37443" y="2789515"/>
            <a:ext cx="92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4B3C29"/>
                </a:solidFill>
              </a:rPr>
              <a:t>添加</a:t>
            </a:r>
            <a:endParaRPr lang="en-US" altLang="zh-CN" b="1" dirty="0" smtClean="0">
              <a:solidFill>
                <a:srgbClr val="4B3C29"/>
              </a:solidFill>
            </a:endParaRPr>
          </a:p>
          <a:p>
            <a:pPr algn="ctr"/>
            <a:r>
              <a:rPr lang="zh-CN" altLang="en-US" b="1" dirty="0" smtClean="0">
                <a:solidFill>
                  <a:srgbClr val="4B3C29"/>
                </a:solidFill>
              </a:rPr>
              <a:t>标题</a:t>
            </a:r>
            <a:endParaRPr lang="zh-CN" altLang="en-US" b="1" dirty="0">
              <a:solidFill>
                <a:srgbClr val="4B3C29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56909" y="1347614"/>
            <a:ext cx="92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4B3C29"/>
                </a:solidFill>
              </a:rPr>
              <a:t>添加</a:t>
            </a:r>
            <a:endParaRPr lang="en-US" altLang="zh-CN" sz="1600" b="1" dirty="0" smtClean="0">
              <a:solidFill>
                <a:srgbClr val="4B3C29"/>
              </a:solidFill>
            </a:endParaRPr>
          </a:p>
          <a:p>
            <a:pPr algn="ctr"/>
            <a:r>
              <a:rPr lang="zh-CN" altLang="en-US" sz="1600" b="1" dirty="0" smtClean="0">
                <a:solidFill>
                  <a:srgbClr val="4B3C29"/>
                </a:solidFill>
              </a:rPr>
              <a:t>标题</a:t>
            </a:r>
            <a:endParaRPr lang="zh-CN" altLang="en-US" sz="1600" b="1" dirty="0">
              <a:solidFill>
                <a:srgbClr val="4B3C2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94450" y="3643159"/>
            <a:ext cx="92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4B3C29"/>
                </a:solidFill>
              </a:rPr>
              <a:t>添加</a:t>
            </a:r>
            <a:endParaRPr lang="en-US" altLang="zh-CN" sz="1600" b="1" dirty="0" smtClean="0">
              <a:solidFill>
                <a:srgbClr val="4B3C29"/>
              </a:solidFill>
            </a:endParaRPr>
          </a:p>
          <a:p>
            <a:pPr algn="ctr"/>
            <a:r>
              <a:rPr lang="zh-CN" altLang="en-US" sz="1600" b="1" dirty="0" smtClean="0">
                <a:solidFill>
                  <a:srgbClr val="4B3C29"/>
                </a:solidFill>
              </a:rPr>
              <a:t>标题</a:t>
            </a:r>
            <a:endParaRPr lang="zh-CN" altLang="en-US" sz="1600" b="1" dirty="0">
              <a:solidFill>
                <a:srgbClr val="4B3C29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33209" y="2419023"/>
            <a:ext cx="92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4B3C29"/>
                </a:solidFill>
              </a:rPr>
              <a:t>添加</a:t>
            </a:r>
            <a:endParaRPr lang="en-US" altLang="zh-CN" sz="1600" b="1" dirty="0" smtClean="0">
              <a:solidFill>
                <a:srgbClr val="4B3C29"/>
              </a:solidFill>
            </a:endParaRPr>
          </a:p>
          <a:p>
            <a:pPr algn="ctr"/>
            <a:r>
              <a:rPr lang="zh-CN" altLang="en-US" sz="1600" b="1" dirty="0" smtClean="0">
                <a:solidFill>
                  <a:srgbClr val="4B3C29"/>
                </a:solidFill>
              </a:rPr>
              <a:t>标题</a:t>
            </a:r>
            <a:endParaRPr lang="zh-CN" altLang="en-US" sz="1600" b="1" dirty="0">
              <a:solidFill>
                <a:srgbClr val="4B3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2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379">
        <p14:warp/>
      </p:transition>
    </mc:Choice>
    <mc:Fallback xmlns="">
      <p:transition spd="slow" advTm="33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2578872" y="1097455"/>
            <a:ext cx="5688632" cy="853461"/>
          </a:xfrm>
          <a:prstGeom prst="roundRect">
            <a:avLst>
              <a:gd name="adj" fmla="val 50000"/>
            </a:avLst>
          </a:prstGeom>
          <a:solidFill>
            <a:sysClr val="windowText" lastClr="000000">
              <a:lumMod val="85000"/>
              <a:lumOff val="15000"/>
              <a:alpha val="3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algn="ctr" defTabSz="914354"/>
            <a:endParaRPr lang="zh-CN" altLang="en-US" sz="1900" kern="0">
              <a:solidFill>
                <a:prstClr val="white"/>
              </a:solidFill>
              <a:latin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Freeform 4"/>
          <p:cNvSpPr>
            <a:spLocks/>
          </p:cNvSpPr>
          <p:nvPr/>
        </p:nvSpPr>
        <p:spPr bwMode="auto">
          <a:xfrm>
            <a:off x="683568" y="1635646"/>
            <a:ext cx="2231250" cy="2230752"/>
          </a:xfrm>
          <a:custGeom>
            <a:avLst/>
            <a:gdLst/>
            <a:ahLst/>
            <a:cxnLst/>
            <a:rect l="l" t="t" r="r" b="b"/>
            <a:pathLst>
              <a:path w="2231250" h="2230752">
                <a:moveTo>
                  <a:pt x="1117892" y="340054"/>
                </a:moveTo>
                <a:cubicBezTo>
                  <a:pt x="690850" y="340054"/>
                  <a:pt x="344664" y="687178"/>
                  <a:pt x="344664" y="1115377"/>
                </a:cubicBezTo>
                <a:cubicBezTo>
                  <a:pt x="344664" y="1543576"/>
                  <a:pt x="690850" y="1890700"/>
                  <a:pt x="1117892" y="1890700"/>
                </a:cubicBezTo>
                <a:cubicBezTo>
                  <a:pt x="1544934" y="1890700"/>
                  <a:pt x="1891120" y="1543576"/>
                  <a:pt x="1891120" y="1115377"/>
                </a:cubicBezTo>
                <a:cubicBezTo>
                  <a:pt x="1891120" y="687178"/>
                  <a:pt x="1544934" y="340054"/>
                  <a:pt x="1117892" y="340054"/>
                </a:cubicBezTo>
                <a:close/>
                <a:moveTo>
                  <a:pt x="977500" y="0"/>
                </a:moveTo>
                <a:lnTo>
                  <a:pt x="1064625" y="123340"/>
                </a:lnTo>
                <a:lnTo>
                  <a:pt x="1117750" y="121213"/>
                </a:lnTo>
                <a:lnTo>
                  <a:pt x="1170875" y="123340"/>
                </a:lnTo>
                <a:lnTo>
                  <a:pt x="1258000" y="0"/>
                </a:lnTo>
                <a:lnTo>
                  <a:pt x="1292000" y="4253"/>
                </a:lnTo>
                <a:lnTo>
                  <a:pt x="1328125" y="10633"/>
                </a:lnTo>
                <a:lnTo>
                  <a:pt x="1372750" y="155238"/>
                </a:lnTo>
                <a:lnTo>
                  <a:pt x="1425875" y="170124"/>
                </a:lnTo>
                <a:lnTo>
                  <a:pt x="1449250" y="178630"/>
                </a:lnTo>
                <a:lnTo>
                  <a:pt x="1474750" y="187137"/>
                </a:lnTo>
                <a:lnTo>
                  <a:pt x="1595875" y="97821"/>
                </a:lnTo>
                <a:lnTo>
                  <a:pt x="1627750" y="112707"/>
                </a:lnTo>
                <a:lnTo>
                  <a:pt x="1659625" y="129720"/>
                </a:lnTo>
                <a:lnTo>
                  <a:pt x="1657500" y="282831"/>
                </a:lnTo>
                <a:lnTo>
                  <a:pt x="1700000" y="312603"/>
                </a:lnTo>
                <a:lnTo>
                  <a:pt x="1721250" y="329616"/>
                </a:lnTo>
                <a:lnTo>
                  <a:pt x="1742500" y="344501"/>
                </a:lnTo>
                <a:lnTo>
                  <a:pt x="1887000" y="295591"/>
                </a:lnTo>
                <a:lnTo>
                  <a:pt x="1912500" y="321109"/>
                </a:lnTo>
                <a:lnTo>
                  <a:pt x="1938000" y="346628"/>
                </a:lnTo>
                <a:lnTo>
                  <a:pt x="1889125" y="491233"/>
                </a:lnTo>
                <a:lnTo>
                  <a:pt x="1921000" y="531638"/>
                </a:lnTo>
                <a:lnTo>
                  <a:pt x="1950750" y="576295"/>
                </a:lnTo>
                <a:lnTo>
                  <a:pt x="2101625" y="574169"/>
                </a:lnTo>
                <a:lnTo>
                  <a:pt x="2118625" y="603941"/>
                </a:lnTo>
                <a:lnTo>
                  <a:pt x="2135625" y="635839"/>
                </a:lnTo>
                <a:lnTo>
                  <a:pt x="2044250" y="757052"/>
                </a:lnTo>
                <a:lnTo>
                  <a:pt x="2061250" y="808090"/>
                </a:lnTo>
                <a:lnTo>
                  <a:pt x="2069750" y="835735"/>
                </a:lnTo>
                <a:lnTo>
                  <a:pt x="2076125" y="861253"/>
                </a:lnTo>
                <a:lnTo>
                  <a:pt x="2220625" y="905911"/>
                </a:lnTo>
                <a:lnTo>
                  <a:pt x="2231250" y="976087"/>
                </a:lnTo>
                <a:lnTo>
                  <a:pt x="2108000" y="1063276"/>
                </a:lnTo>
                <a:lnTo>
                  <a:pt x="2110125" y="1114313"/>
                </a:lnTo>
                <a:lnTo>
                  <a:pt x="2108000" y="1167477"/>
                </a:lnTo>
                <a:lnTo>
                  <a:pt x="2231250" y="1254665"/>
                </a:lnTo>
                <a:lnTo>
                  <a:pt x="2227000" y="1290817"/>
                </a:lnTo>
                <a:lnTo>
                  <a:pt x="2220625" y="1324841"/>
                </a:lnTo>
                <a:lnTo>
                  <a:pt x="2076125" y="1371626"/>
                </a:lnTo>
                <a:lnTo>
                  <a:pt x="2061250" y="1422663"/>
                </a:lnTo>
                <a:lnTo>
                  <a:pt x="2052750" y="1448181"/>
                </a:lnTo>
                <a:lnTo>
                  <a:pt x="2044250" y="1473700"/>
                </a:lnTo>
                <a:lnTo>
                  <a:pt x="2135625" y="1594913"/>
                </a:lnTo>
                <a:lnTo>
                  <a:pt x="2118625" y="1626812"/>
                </a:lnTo>
                <a:lnTo>
                  <a:pt x="2101625" y="1656583"/>
                </a:lnTo>
                <a:lnTo>
                  <a:pt x="1950750" y="1654457"/>
                </a:lnTo>
                <a:lnTo>
                  <a:pt x="1921000" y="1699114"/>
                </a:lnTo>
                <a:lnTo>
                  <a:pt x="1906125" y="1720380"/>
                </a:lnTo>
                <a:lnTo>
                  <a:pt x="1889125" y="1739519"/>
                </a:lnTo>
                <a:lnTo>
                  <a:pt x="1938000" y="1884124"/>
                </a:lnTo>
                <a:lnTo>
                  <a:pt x="1912500" y="1911770"/>
                </a:lnTo>
                <a:lnTo>
                  <a:pt x="1887000" y="1937288"/>
                </a:lnTo>
                <a:lnTo>
                  <a:pt x="1742500" y="1888377"/>
                </a:lnTo>
                <a:lnTo>
                  <a:pt x="1700000" y="1920276"/>
                </a:lnTo>
                <a:lnTo>
                  <a:pt x="1657500" y="1950047"/>
                </a:lnTo>
                <a:lnTo>
                  <a:pt x="1659625" y="2101033"/>
                </a:lnTo>
                <a:lnTo>
                  <a:pt x="1627750" y="2118045"/>
                </a:lnTo>
                <a:lnTo>
                  <a:pt x="1595875" y="2132931"/>
                </a:lnTo>
                <a:lnTo>
                  <a:pt x="1474750" y="2043616"/>
                </a:lnTo>
                <a:lnTo>
                  <a:pt x="1425875" y="2060628"/>
                </a:lnTo>
                <a:lnTo>
                  <a:pt x="1398250" y="2067008"/>
                </a:lnTo>
                <a:lnTo>
                  <a:pt x="1372750" y="2075514"/>
                </a:lnTo>
                <a:lnTo>
                  <a:pt x="1328125" y="2220119"/>
                </a:lnTo>
                <a:lnTo>
                  <a:pt x="1258000" y="2230752"/>
                </a:lnTo>
                <a:lnTo>
                  <a:pt x="1170875" y="2107412"/>
                </a:lnTo>
                <a:lnTo>
                  <a:pt x="1117750" y="2107412"/>
                </a:lnTo>
                <a:lnTo>
                  <a:pt x="1064625" y="2107412"/>
                </a:lnTo>
                <a:lnTo>
                  <a:pt x="977500" y="2230752"/>
                </a:lnTo>
                <a:lnTo>
                  <a:pt x="941375" y="2226499"/>
                </a:lnTo>
                <a:lnTo>
                  <a:pt x="905250" y="2220119"/>
                </a:lnTo>
                <a:lnTo>
                  <a:pt x="860625" y="2075514"/>
                </a:lnTo>
                <a:lnTo>
                  <a:pt x="809625" y="2060628"/>
                </a:lnTo>
                <a:lnTo>
                  <a:pt x="784125" y="2052122"/>
                </a:lnTo>
                <a:lnTo>
                  <a:pt x="760750" y="2043616"/>
                </a:lnTo>
                <a:lnTo>
                  <a:pt x="639625" y="2132931"/>
                </a:lnTo>
                <a:lnTo>
                  <a:pt x="607750" y="2118045"/>
                </a:lnTo>
                <a:lnTo>
                  <a:pt x="575875" y="2101033"/>
                </a:lnTo>
                <a:lnTo>
                  <a:pt x="578000" y="1950047"/>
                </a:lnTo>
                <a:lnTo>
                  <a:pt x="535500" y="1920276"/>
                </a:lnTo>
                <a:lnTo>
                  <a:pt x="514250" y="1903263"/>
                </a:lnTo>
                <a:lnTo>
                  <a:pt x="493000" y="1888377"/>
                </a:lnTo>
                <a:lnTo>
                  <a:pt x="348500" y="1937288"/>
                </a:lnTo>
                <a:lnTo>
                  <a:pt x="323000" y="1911770"/>
                </a:lnTo>
                <a:lnTo>
                  <a:pt x="297500" y="1884124"/>
                </a:lnTo>
                <a:lnTo>
                  <a:pt x="346375" y="1739519"/>
                </a:lnTo>
                <a:lnTo>
                  <a:pt x="314500" y="1699114"/>
                </a:lnTo>
                <a:lnTo>
                  <a:pt x="284750" y="1654457"/>
                </a:lnTo>
                <a:lnTo>
                  <a:pt x="133875" y="1656583"/>
                </a:lnTo>
                <a:lnTo>
                  <a:pt x="116875" y="1626812"/>
                </a:lnTo>
                <a:lnTo>
                  <a:pt x="99875" y="1594913"/>
                </a:lnTo>
                <a:lnTo>
                  <a:pt x="191250" y="1473700"/>
                </a:lnTo>
                <a:lnTo>
                  <a:pt x="174250" y="1422663"/>
                </a:lnTo>
                <a:lnTo>
                  <a:pt x="165750" y="1397144"/>
                </a:lnTo>
                <a:lnTo>
                  <a:pt x="159375" y="1371626"/>
                </a:lnTo>
                <a:lnTo>
                  <a:pt x="12750" y="1324841"/>
                </a:lnTo>
                <a:lnTo>
                  <a:pt x="0" y="1254665"/>
                </a:lnTo>
                <a:lnTo>
                  <a:pt x="127500" y="1167477"/>
                </a:lnTo>
                <a:lnTo>
                  <a:pt x="125375" y="1114313"/>
                </a:lnTo>
                <a:lnTo>
                  <a:pt x="127500" y="1063276"/>
                </a:lnTo>
                <a:lnTo>
                  <a:pt x="0" y="976087"/>
                </a:lnTo>
                <a:lnTo>
                  <a:pt x="6375" y="939936"/>
                </a:lnTo>
                <a:lnTo>
                  <a:pt x="12750" y="905911"/>
                </a:lnTo>
                <a:lnTo>
                  <a:pt x="159375" y="861253"/>
                </a:lnTo>
                <a:lnTo>
                  <a:pt x="174250" y="808090"/>
                </a:lnTo>
                <a:lnTo>
                  <a:pt x="182750" y="782571"/>
                </a:lnTo>
                <a:lnTo>
                  <a:pt x="191250" y="757052"/>
                </a:lnTo>
                <a:lnTo>
                  <a:pt x="99875" y="635839"/>
                </a:lnTo>
                <a:lnTo>
                  <a:pt x="116875" y="603941"/>
                </a:lnTo>
                <a:lnTo>
                  <a:pt x="133875" y="574169"/>
                </a:lnTo>
                <a:lnTo>
                  <a:pt x="284750" y="576295"/>
                </a:lnTo>
                <a:lnTo>
                  <a:pt x="314500" y="531638"/>
                </a:lnTo>
                <a:lnTo>
                  <a:pt x="329375" y="510372"/>
                </a:lnTo>
                <a:lnTo>
                  <a:pt x="346375" y="491233"/>
                </a:lnTo>
                <a:lnTo>
                  <a:pt x="297500" y="346628"/>
                </a:lnTo>
                <a:lnTo>
                  <a:pt x="323000" y="321109"/>
                </a:lnTo>
                <a:lnTo>
                  <a:pt x="348500" y="295591"/>
                </a:lnTo>
                <a:lnTo>
                  <a:pt x="493000" y="344501"/>
                </a:lnTo>
                <a:lnTo>
                  <a:pt x="535500" y="312603"/>
                </a:lnTo>
                <a:lnTo>
                  <a:pt x="578000" y="282831"/>
                </a:lnTo>
                <a:lnTo>
                  <a:pt x="575875" y="129720"/>
                </a:lnTo>
                <a:lnTo>
                  <a:pt x="607750" y="112707"/>
                </a:lnTo>
                <a:lnTo>
                  <a:pt x="639625" y="97821"/>
                </a:lnTo>
                <a:lnTo>
                  <a:pt x="760750" y="187137"/>
                </a:lnTo>
                <a:lnTo>
                  <a:pt x="809625" y="170124"/>
                </a:lnTo>
                <a:lnTo>
                  <a:pt x="835125" y="161618"/>
                </a:lnTo>
                <a:lnTo>
                  <a:pt x="860625" y="155238"/>
                </a:lnTo>
                <a:lnTo>
                  <a:pt x="905250" y="10633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/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059832" y="2298891"/>
            <a:ext cx="5688632" cy="853461"/>
          </a:xfrm>
          <a:prstGeom prst="roundRect">
            <a:avLst>
              <a:gd name="adj" fmla="val 50000"/>
            </a:avLst>
          </a:prstGeom>
          <a:solidFill>
            <a:sysClr val="windowText" lastClr="000000">
              <a:lumMod val="85000"/>
              <a:lumOff val="15000"/>
              <a:alpha val="3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algn="ctr" defTabSz="914354"/>
            <a:endParaRPr lang="zh-CN" altLang="en-US" sz="1900" kern="0">
              <a:solidFill>
                <a:prstClr val="white"/>
              </a:solidFill>
              <a:latin typeface="+mj-ea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2699792" y="3507854"/>
            <a:ext cx="5688632" cy="853461"/>
          </a:xfrm>
          <a:prstGeom prst="roundRect">
            <a:avLst>
              <a:gd name="adj" fmla="val 50000"/>
            </a:avLst>
          </a:prstGeom>
          <a:solidFill>
            <a:sysClr val="windowText" lastClr="000000">
              <a:lumMod val="85000"/>
              <a:lumOff val="15000"/>
              <a:alpha val="3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lstStyle/>
          <a:p>
            <a:pPr algn="ctr" defTabSz="914354"/>
            <a:endParaRPr lang="zh-CN" altLang="en-US" sz="1900" kern="0">
              <a:solidFill>
                <a:prstClr val="white"/>
              </a:solidFill>
              <a:latin typeface="+mj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660440" y="1143160"/>
            <a:ext cx="760264" cy="762050"/>
            <a:chOff x="1387056" y="1049659"/>
            <a:chExt cx="1384744" cy="1387998"/>
          </a:xfrm>
        </p:grpSpPr>
        <p:sp>
          <p:nvSpPr>
            <p:cNvPr id="23" name="椭圆 22"/>
            <p:cNvSpPr/>
            <p:nvPr/>
          </p:nvSpPr>
          <p:spPr>
            <a:xfrm>
              <a:off x="1593456" y="1274815"/>
              <a:ext cx="971944" cy="971944"/>
            </a:xfrm>
            <a:prstGeom prst="ellipse">
              <a:avLst/>
            </a:prstGeom>
            <a:solidFill>
              <a:srgbClr val="FFF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1387056" y="1049659"/>
              <a:ext cx="1384744" cy="1387998"/>
            </a:xfrm>
            <a:custGeom>
              <a:avLst/>
              <a:gdLst/>
              <a:ahLst/>
              <a:cxnLst/>
              <a:rect l="l" t="t" r="r" b="b"/>
              <a:pathLst>
                <a:path w="1761870" h="1766012">
                  <a:moveTo>
                    <a:pt x="879802" y="296980"/>
                  </a:moveTo>
                  <a:cubicBezTo>
                    <a:pt x="556703" y="296980"/>
                    <a:pt x="294779" y="558845"/>
                    <a:pt x="294779" y="881872"/>
                  </a:cubicBezTo>
                  <a:cubicBezTo>
                    <a:pt x="294779" y="1204899"/>
                    <a:pt x="556703" y="1466764"/>
                    <a:pt x="879802" y="1466764"/>
                  </a:cubicBezTo>
                  <a:cubicBezTo>
                    <a:pt x="1202901" y="1466764"/>
                    <a:pt x="1464825" y="1204899"/>
                    <a:pt x="1464825" y="881872"/>
                  </a:cubicBezTo>
                  <a:cubicBezTo>
                    <a:pt x="1464825" y="558845"/>
                    <a:pt x="1202901" y="296980"/>
                    <a:pt x="879802" y="296980"/>
                  </a:cubicBezTo>
                  <a:close/>
                  <a:moveTo>
                    <a:pt x="931087" y="0"/>
                  </a:moveTo>
                  <a:lnTo>
                    <a:pt x="965976" y="2180"/>
                  </a:lnTo>
                  <a:lnTo>
                    <a:pt x="1000864" y="6541"/>
                  </a:lnTo>
                  <a:lnTo>
                    <a:pt x="1044475" y="148258"/>
                  </a:lnTo>
                  <a:lnTo>
                    <a:pt x="1070642" y="154799"/>
                  </a:lnTo>
                  <a:lnTo>
                    <a:pt x="1096808" y="163520"/>
                  </a:lnTo>
                  <a:lnTo>
                    <a:pt x="1122974" y="170060"/>
                  </a:lnTo>
                  <a:lnTo>
                    <a:pt x="1149141" y="180962"/>
                  </a:lnTo>
                  <a:lnTo>
                    <a:pt x="1262528" y="85030"/>
                  </a:lnTo>
                  <a:lnTo>
                    <a:pt x="1293056" y="100292"/>
                  </a:lnTo>
                  <a:lnTo>
                    <a:pt x="1323583" y="117734"/>
                  </a:lnTo>
                  <a:lnTo>
                    <a:pt x="1306139" y="265992"/>
                  </a:lnTo>
                  <a:lnTo>
                    <a:pt x="1332305" y="283434"/>
                  </a:lnTo>
                  <a:lnTo>
                    <a:pt x="1354111" y="300876"/>
                  </a:lnTo>
                  <a:lnTo>
                    <a:pt x="1373735" y="318318"/>
                  </a:lnTo>
                  <a:lnTo>
                    <a:pt x="1395541" y="337941"/>
                  </a:lnTo>
                  <a:lnTo>
                    <a:pt x="1537275" y="292155"/>
                  </a:lnTo>
                  <a:lnTo>
                    <a:pt x="1559081" y="318318"/>
                  </a:lnTo>
                  <a:lnTo>
                    <a:pt x="1580886" y="344481"/>
                  </a:lnTo>
                  <a:lnTo>
                    <a:pt x="1508928" y="477477"/>
                  </a:lnTo>
                  <a:lnTo>
                    <a:pt x="1537275" y="525443"/>
                  </a:lnTo>
                  <a:lnTo>
                    <a:pt x="1548178" y="549426"/>
                  </a:lnTo>
                  <a:lnTo>
                    <a:pt x="1561261" y="575589"/>
                  </a:lnTo>
                  <a:lnTo>
                    <a:pt x="1713899" y="588671"/>
                  </a:lnTo>
                  <a:lnTo>
                    <a:pt x="1724801" y="621375"/>
                  </a:lnTo>
                  <a:lnTo>
                    <a:pt x="1733523" y="654079"/>
                  </a:lnTo>
                  <a:lnTo>
                    <a:pt x="1613594" y="747830"/>
                  </a:lnTo>
                  <a:lnTo>
                    <a:pt x="1617955" y="776173"/>
                  </a:lnTo>
                  <a:lnTo>
                    <a:pt x="1622316" y="802336"/>
                  </a:lnTo>
                  <a:lnTo>
                    <a:pt x="1624497" y="832860"/>
                  </a:lnTo>
                  <a:lnTo>
                    <a:pt x="1624497" y="861204"/>
                  </a:lnTo>
                  <a:lnTo>
                    <a:pt x="1761870" y="930972"/>
                  </a:lnTo>
                  <a:lnTo>
                    <a:pt x="1759690" y="963676"/>
                  </a:lnTo>
                  <a:lnTo>
                    <a:pt x="1755329" y="996380"/>
                  </a:lnTo>
                  <a:lnTo>
                    <a:pt x="1607052" y="1039985"/>
                  </a:lnTo>
                  <a:lnTo>
                    <a:pt x="1600511" y="1068328"/>
                  </a:lnTo>
                  <a:lnTo>
                    <a:pt x="1591789" y="1094492"/>
                  </a:lnTo>
                  <a:lnTo>
                    <a:pt x="1583067" y="1120655"/>
                  </a:lnTo>
                  <a:lnTo>
                    <a:pt x="1574344" y="1146818"/>
                  </a:lnTo>
                  <a:lnTo>
                    <a:pt x="1676829" y="1268913"/>
                  </a:lnTo>
                  <a:lnTo>
                    <a:pt x="1661566" y="1297256"/>
                  </a:lnTo>
                  <a:lnTo>
                    <a:pt x="1648483" y="1323419"/>
                  </a:lnTo>
                  <a:lnTo>
                    <a:pt x="1489304" y="1305977"/>
                  </a:lnTo>
                  <a:lnTo>
                    <a:pt x="1474040" y="1327780"/>
                  </a:lnTo>
                  <a:lnTo>
                    <a:pt x="1456596" y="1351762"/>
                  </a:lnTo>
                  <a:lnTo>
                    <a:pt x="1436971" y="1371385"/>
                  </a:lnTo>
                  <a:lnTo>
                    <a:pt x="1419527" y="1393187"/>
                  </a:lnTo>
                  <a:lnTo>
                    <a:pt x="1467498" y="1545806"/>
                  </a:lnTo>
                  <a:lnTo>
                    <a:pt x="1443513" y="1565428"/>
                  </a:lnTo>
                  <a:lnTo>
                    <a:pt x="1419527" y="1582870"/>
                  </a:lnTo>
                  <a:lnTo>
                    <a:pt x="1279973" y="1506561"/>
                  </a:lnTo>
                  <a:lnTo>
                    <a:pt x="1232001" y="1534904"/>
                  </a:lnTo>
                  <a:lnTo>
                    <a:pt x="1205835" y="1547986"/>
                  </a:lnTo>
                  <a:lnTo>
                    <a:pt x="1181849" y="1561068"/>
                  </a:lnTo>
                  <a:lnTo>
                    <a:pt x="1166585" y="1720227"/>
                  </a:lnTo>
                  <a:lnTo>
                    <a:pt x="1138238" y="1731128"/>
                  </a:lnTo>
                  <a:lnTo>
                    <a:pt x="1109891" y="1737669"/>
                  </a:lnTo>
                  <a:lnTo>
                    <a:pt x="1007406" y="1611214"/>
                  </a:lnTo>
                  <a:lnTo>
                    <a:pt x="981240" y="1615574"/>
                  </a:lnTo>
                  <a:lnTo>
                    <a:pt x="952893" y="1619935"/>
                  </a:lnTo>
                  <a:lnTo>
                    <a:pt x="926726" y="1622115"/>
                  </a:lnTo>
                  <a:lnTo>
                    <a:pt x="898379" y="1622115"/>
                  </a:lnTo>
                  <a:lnTo>
                    <a:pt x="824241" y="1766012"/>
                  </a:lnTo>
                  <a:lnTo>
                    <a:pt x="793714" y="1763832"/>
                  </a:lnTo>
                  <a:lnTo>
                    <a:pt x="765367" y="1759471"/>
                  </a:lnTo>
                  <a:lnTo>
                    <a:pt x="717395" y="1604673"/>
                  </a:lnTo>
                  <a:lnTo>
                    <a:pt x="691229" y="1598132"/>
                  </a:lnTo>
                  <a:lnTo>
                    <a:pt x="662882" y="1591591"/>
                  </a:lnTo>
                  <a:lnTo>
                    <a:pt x="636716" y="1582870"/>
                  </a:lnTo>
                  <a:lnTo>
                    <a:pt x="610549" y="1571969"/>
                  </a:lnTo>
                  <a:lnTo>
                    <a:pt x="490620" y="1676621"/>
                  </a:lnTo>
                  <a:lnTo>
                    <a:pt x="462273" y="1663540"/>
                  </a:lnTo>
                  <a:lnTo>
                    <a:pt x="433926" y="1646098"/>
                  </a:lnTo>
                  <a:lnTo>
                    <a:pt x="451370" y="1489119"/>
                  </a:lnTo>
                  <a:lnTo>
                    <a:pt x="429565" y="1471677"/>
                  </a:lnTo>
                  <a:lnTo>
                    <a:pt x="407760" y="1454235"/>
                  </a:lnTo>
                  <a:lnTo>
                    <a:pt x="385954" y="1434612"/>
                  </a:lnTo>
                  <a:lnTo>
                    <a:pt x="366329" y="1417170"/>
                  </a:lnTo>
                  <a:lnTo>
                    <a:pt x="215873" y="1465136"/>
                  </a:lnTo>
                  <a:lnTo>
                    <a:pt x="196248" y="1441153"/>
                  </a:lnTo>
                  <a:lnTo>
                    <a:pt x="176623" y="1414990"/>
                  </a:lnTo>
                  <a:lnTo>
                    <a:pt x="252942" y="1277634"/>
                  </a:lnTo>
                  <a:lnTo>
                    <a:pt x="224595" y="1227488"/>
                  </a:lnTo>
                  <a:lnTo>
                    <a:pt x="211512" y="1203505"/>
                  </a:lnTo>
                  <a:lnTo>
                    <a:pt x="200609" y="1177342"/>
                  </a:lnTo>
                  <a:lnTo>
                    <a:pt x="43611" y="1164260"/>
                  </a:lnTo>
                  <a:lnTo>
                    <a:pt x="34889" y="1135917"/>
                  </a:lnTo>
                  <a:lnTo>
                    <a:pt x="26166" y="1105393"/>
                  </a:lnTo>
                  <a:lnTo>
                    <a:pt x="146096" y="1005101"/>
                  </a:lnTo>
                  <a:lnTo>
                    <a:pt x="141735" y="978938"/>
                  </a:lnTo>
                  <a:lnTo>
                    <a:pt x="139554" y="950594"/>
                  </a:lnTo>
                  <a:lnTo>
                    <a:pt x="137374" y="922251"/>
                  </a:lnTo>
                  <a:lnTo>
                    <a:pt x="135193" y="893907"/>
                  </a:lnTo>
                  <a:lnTo>
                    <a:pt x="0" y="824139"/>
                  </a:lnTo>
                  <a:lnTo>
                    <a:pt x="2181" y="789255"/>
                  </a:lnTo>
                  <a:lnTo>
                    <a:pt x="6542" y="758731"/>
                  </a:lnTo>
                  <a:lnTo>
                    <a:pt x="152637" y="715126"/>
                  </a:lnTo>
                  <a:lnTo>
                    <a:pt x="159179" y="688963"/>
                  </a:lnTo>
                  <a:lnTo>
                    <a:pt x="170082" y="660619"/>
                  </a:lnTo>
                  <a:lnTo>
                    <a:pt x="178804" y="634456"/>
                  </a:lnTo>
                  <a:lnTo>
                    <a:pt x="187526" y="606113"/>
                  </a:lnTo>
                  <a:lnTo>
                    <a:pt x="89402" y="490559"/>
                  </a:lnTo>
                  <a:lnTo>
                    <a:pt x="104666" y="462216"/>
                  </a:lnTo>
                  <a:lnTo>
                    <a:pt x="119929" y="433872"/>
                  </a:lnTo>
                  <a:lnTo>
                    <a:pt x="272567" y="449134"/>
                  </a:lnTo>
                  <a:lnTo>
                    <a:pt x="287830" y="427331"/>
                  </a:lnTo>
                  <a:lnTo>
                    <a:pt x="305275" y="405529"/>
                  </a:lnTo>
                  <a:lnTo>
                    <a:pt x="322719" y="381546"/>
                  </a:lnTo>
                  <a:lnTo>
                    <a:pt x="342344" y="361924"/>
                  </a:lnTo>
                  <a:lnTo>
                    <a:pt x="296552" y="220207"/>
                  </a:lnTo>
                  <a:lnTo>
                    <a:pt x="322719" y="198404"/>
                  </a:lnTo>
                  <a:lnTo>
                    <a:pt x="348885" y="174421"/>
                  </a:lnTo>
                  <a:lnTo>
                    <a:pt x="481898" y="248550"/>
                  </a:lnTo>
                  <a:lnTo>
                    <a:pt x="529869" y="220207"/>
                  </a:lnTo>
                  <a:lnTo>
                    <a:pt x="556036" y="207125"/>
                  </a:lnTo>
                  <a:lnTo>
                    <a:pt x="580022" y="196224"/>
                  </a:lnTo>
                  <a:lnTo>
                    <a:pt x="593105" y="45786"/>
                  </a:lnTo>
                  <a:lnTo>
                    <a:pt x="625813" y="34884"/>
                  </a:lnTo>
                  <a:lnTo>
                    <a:pt x="658521" y="26163"/>
                  </a:lnTo>
                  <a:lnTo>
                    <a:pt x="752284" y="141717"/>
                  </a:lnTo>
                  <a:lnTo>
                    <a:pt x="780631" y="137357"/>
                  </a:lnTo>
                  <a:lnTo>
                    <a:pt x="808978" y="135176"/>
                  </a:lnTo>
                  <a:lnTo>
                    <a:pt x="835144" y="132996"/>
                  </a:lnTo>
                  <a:lnTo>
                    <a:pt x="863491" y="130816"/>
                  </a:lnTo>
                  <a:close/>
                </a:path>
              </a:pathLst>
            </a:custGeom>
            <a:solidFill>
              <a:srgbClr val="D7B768"/>
            </a:solidFill>
            <a:ln w="3175" cap="flat" cmpd="sng" algn="ctr">
              <a:noFill/>
              <a:prstDash val="solid"/>
            </a:ln>
            <a:effectLst/>
            <a:extLst/>
          </p:spPr>
          <p:txBody>
            <a:bodyPr lIns="0" tIns="60958" rIns="0" bIns="60958" anchor="ctr"/>
            <a:lstStyle/>
            <a:p>
              <a:pPr algn="ctr" defTabSz="1219170" fontAlgn="base">
                <a:lnSpc>
                  <a:spcPct val="120000"/>
                </a:lnSpc>
                <a:spcBef>
                  <a:spcPts val="800"/>
                </a:spcBef>
                <a:spcAft>
                  <a:spcPts val="800"/>
                </a:spcAft>
              </a:pPr>
              <a:endParaRPr lang="en-US" sz="4000" kern="0" dirty="0">
                <a:solidFill>
                  <a:srgbClr val="5A5959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131840" y="2344596"/>
            <a:ext cx="760264" cy="762050"/>
            <a:chOff x="1387056" y="1049659"/>
            <a:chExt cx="1384744" cy="1387998"/>
          </a:xfrm>
        </p:grpSpPr>
        <p:sp>
          <p:nvSpPr>
            <p:cNvPr id="26" name="椭圆 25"/>
            <p:cNvSpPr/>
            <p:nvPr/>
          </p:nvSpPr>
          <p:spPr>
            <a:xfrm>
              <a:off x="1593456" y="1274815"/>
              <a:ext cx="971944" cy="971944"/>
            </a:xfrm>
            <a:prstGeom prst="ellipse">
              <a:avLst/>
            </a:prstGeom>
            <a:solidFill>
              <a:srgbClr val="FFF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>
              <a:off x="1387056" y="1049659"/>
              <a:ext cx="1384744" cy="1387998"/>
            </a:xfrm>
            <a:custGeom>
              <a:avLst/>
              <a:gdLst/>
              <a:ahLst/>
              <a:cxnLst/>
              <a:rect l="l" t="t" r="r" b="b"/>
              <a:pathLst>
                <a:path w="1761870" h="1766012">
                  <a:moveTo>
                    <a:pt x="879802" y="296980"/>
                  </a:moveTo>
                  <a:cubicBezTo>
                    <a:pt x="556703" y="296980"/>
                    <a:pt x="294779" y="558845"/>
                    <a:pt x="294779" y="881872"/>
                  </a:cubicBezTo>
                  <a:cubicBezTo>
                    <a:pt x="294779" y="1204899"/>
                    <a:pt x="556703" y="1466764"/>
                    <a:pt x="879802" y="1466764"/>
                  </a:cubicBezTo>
                  <a:cubicBezTo>
                    <a:pt x="1202901" y="1466764"/>
                    <a:pt x="1464825" y="1204899"/>
                    <a:pt x="1464825" y="881872"/>
                  </a:cubicBezTo>
                  <a:cubicBezTo>
                    <a:pt x="1464825" y="558845"/>
                    <a:pt x="1202901" y="296980"/>
                    <a:pt x="879802" y="296980"/>
                  </a:cubicBezTo>
                  <a:close/>
                  <a:moveTo>
                    <a:pt x="931087" y="0"/>
                  </a:moveTo>
                  <a:lnTo>
                    <a:pt x="965976" y="2180"/>
                  </a:lnTo>
                  <a:lnTo>
                    <a:pt x="1000864" y="6541"/>
                  </a:lnTo>
                  <a:lnTo>
                    <a:pt x="1044475" y="148258"/>
                  </a:lnTo>
                  <a:lnTo>
                    <a:pt x="1070642" y="154799"/>
                  </a:lnTo>
                  <a:lnTo>
                    <a:pt x="1096808" y="163520"/>
                  </a:lnTo>
                  <a:lnTo>
                    <a:pt x="1122974" y="170060"/>
                  </a:lnTo>
                  <a:lnTo>
                    <a:pt x="1149141" y="180962"/>
                  </a:lnTo>
                  <a:lnTo>
                    <a:pt x="1262528" y="85030"/>
                  </a:lnTo>
                  <a:lnTo>
                    <a:pt x="1293056" y="100292"/>
                  </a:lnTo>
                  <a:lnTo>
                    <a:pt x="1323583" y="117734"/>
                  </a:lnTo>
                  <a:lnTo>
                    <a:pt x="1306139" y="265992"/>
                  </a:lnTo>
                  <a:lnTo>
                    <a:pt x="1332305" y="283434"/>
                  </a:lnTo>
                  <a:lnTo>
                    <a:pt x="1354111" y="300876"/>
                  </a:lnTo>
                  <a:lnTo>
                    <a:pt x="1373735" y="318318"/>
                  </a:lnTo>
                  <a:lnTo>
                    <a:pt x="1395541" y="337941"/>
                  </a:lnTo>
                  <a:lnTo>
                    <a:pt x="1537275" y="292155"/>
                  </a:lnTo>
                  <a:lnTo>
                    <a:pt x="1559081" y="318318"/>
                  </a:lnTo>
                  <a:lnTo>
                    <a:pt x="1580886" y="344481"/>
                  </a:lnTo>
                  <a:lnTo>
                    <a:pt x="1508928" y="477477"/>
                  </a:lnTo>
                  <a:lnTo>
                    <a:pt x="1537275" y="525443"/>
                  </a:lnTo>
                  <a:lnTo>
                    <a:pt x="1548178" y="549426"/>
                  </a:lnTo>
                  <a:lnTo>
                    <a:pt x="1561261" y="575589"/>
                  </a:lnTo>
                  <a:lnTo>
                    <a:pt x="1713899" y="588671"/>
                  </a:lnTo>
                  <a:lnTo>
                    <a:pt x="1724801" y="621375"/>
                  </a:lnTo>
                  <a:lnTo>
                    <a:pt x="1733523" y="654079"/>
                  </a:lnTo>
                  <a:lnTo>
                    <a:pt x="1613594" y="747830"/>
                  </a:lnTo>
                  <a:lnTo>
                    <a:pt x="1617955" y="776173"/>
                  </a:lnTo>
                  <a:lnTo>
                    <a:pt x="1622316" y="802336"/>
                  </a:lnTo>
                  <a:lnTo>
                    <a:pt x="1624497" y="832860"/>
                  </a:lnTo>
                  <a:lnTo>
                    <a:pt x="1624497" y="861204"/>
                  </a:lnTo>
                  <a:lnTo>
                    <a:pt x="1761870" y="930972"/>
                  </a:lnTo>
                  <a:lnTo>
                    <a:pt x="1759690" y="963676"/>
                  </a:lnTo>
                  <a:lnTo>
                    <a:pt x="1755329" y="996380"/>
                  </a:lnTo>
                  <a:lnTo>
                    <a:pt x="1607052" y="1039985"/>
                  </a:lnTo>
                  <a:lnTo>
                    <a:pt x="1600511" y="1068328"/>
                  </a:lnTo>
                  <a:lnTo>
                    <a:pt x="1591789" y="1094492"/>
                  </a:lnTo>
                  <a:lnTo>
                    <a:pt x="1583067" y="1120655"/>
                  </a:lnTo>
                  <a:lnTo>
                    <a:pt x="1574344" y="1146818"/>
                  </a:lnTo>
                  <a:lnTo>
                    <a:pt x="1676829" y="1268913"/>
                  </a:lnTo>
                  <a:lnTo>
                    <a:pt x="1661566" y="1297256"/>
                  </a:lnTo>
                  <a:lnTo>
                    <a:pt x="1648483" y="1323419"/>
                  </a:lnTo>
                  <a:lnTo>
                    <a:pt x="1489304" y="1305977"/>
                  </a:lnTo>
                  <a:lnTo>
                    <a:pt x="1474040" y="1327780"/>
                  </a:lnTo>
                  <a:lnTo>
                    <a:pt x="1456596" y="1351762"/>
                  </a:lnTo>
                  <a:lnTo>
                    <a:pt x="1436971" y="1371385"/>
                  </a:lnTo>
                  <a:lnTo>
                    <a:pt x="1419527" y="1393187"/>
                  </a:lnTo>
                  <a:lnTo>
                    <a:pt x="1467498" y="1545806"/>
                  </a:lnTo>
                  <a:lnTo>
                    <a:pt x="1443513" y="1565428"/>
                  </a:lnTo>
                  <a:lnTo>
                    <a:pt x="1419527" y="1582870"/>
                  </a:lnTo>
                  <a:lnTo>
                    <a:pt x="1279973" y="1506561"/>
                  </a:lnTo>
                  <a:lnTo>
                    <a:pt x="1232001" y="1534904"/>
                  </a:lnTo>
                  <a:lnTo>
                    <a:pt x="1205835" y="1547986"/>
                  </a:lnTo>
                  <a:lnTo>
                    <a:pt x="1181849" y="1561068"/>
                  </a:lnTo>
                  <a:lnTo>
                    <a:pt x="1166585" y="1720227"/>
                  </a:lnTo>
                  <a:lnTo>
                    <a:pt x="1138238" y="1731128"/>
                  </a:lnTo>
                  <a:lnTo>
                    <a:pt x="1109891" y="1737669"/>
                  </a:lnTo>
                  <a:lnTo>
                    <a:pt x="1007406" y="1611214"/>
                  </a:lnTo>
                  <a:lnTo>
                    <a:pt x="981240" y="1615574"/>
                  </a:lnTo>
                  <a:lnTo>
                    <a:pt x="952893" y="1619935"/>
                  </a:lnTo>
                  <a:lnTo>
                    <a:pt x="926726" y="1622115"/>
                  </a:lnTo>
                  <a:lnTo>
                    <a:pt x="898379" y="1622115"/>
                  </a:lnTo>
                  <a:lnTo>
                    <a:pt x="824241" y="1766012"/>
                  </a:lnTo>
                  <a:lnTo>
                    <a:pt x="793714" y="1763832"/>
                  </a:lnTo>
                  <a:lnTo>
                    <a:pt x="765367" y="1759471"/>
                  </a:lnTo>
                  <a:lnTo>
                    <a:pt x="717395" y="1604673"/>
                  </a:lnTo>
                  <a:lnTo>
                    <a:pt x="691229" y="1598132"/>
                  </a:lnTo>
                  <a:lnTo>
                    <a:pt x="662882" y="1591591"/>
                  </a:lnTo>
                  <a:lnTo>
                    <a:pt x="636716" y="1582870"/>
                  </a:lnTo>
                  <a:lnTo>
                    <a:pt x="610549" y="1571969"/>
                  </a:lnTo>
                  <a:lnTo>
                    <a:pt x="490620" y="1676621"/>
                  </a:lnTo>
                  <a:lnTo>
                    <a:pt x="462273" y="1663540"/>
                  </a:lnTo>
                  <a:lnTo>
                    <a:pt x="433926" y="1646098"/>
                  </a:lnTo>
                  <a:lnTo>
                    <a:pt x="451370" y="1489119"/>
                  </a:lnTo>
                  <a:lnTo>
                    <a:pt x="429565" y="1471677"/>
                  </a:lnTo>
                  <a:lnTo>
                    <a:pt x="407760" y="1454235"/>
                  </a:lnTo>
                  <a:lnTo>
                    <a:pt x="385954" y="1434612"/>
                  </a:lnTo>
                  <a:lnTo>
                    <a:pt x="366329" y="1417170"/>
                  </a:lnTo>
                  <a:lnTo>
                    <a:pt x="215873" y="1465136"/>
                  </a:lnTo>
                  <a:lnTo>
                    <a:pt x="196248" y="1441153"/>
                  </a:lnTo>
                  <a:lnTo>
                    <a:pt x="176623" y="1414990"/>
                  </a:lnTo>
                  <a:lnTo>
                    <a:pt x="252942" y="1277634"/>
                  </a:lnTo>
                  <a:lnTo>
                    <a:pt x="224595" y="1227488"/>
                  </a:lnTo>
                  <a:lnTo>
                    <a:pt x="211512" y="1203505"/>
                  </a:lnTo>
                  <a:lnTo>
                    <a:pt x="200609" y="1177342"/>
                  </a:lnTo>
                  <a:lnTo>
                    <a:pt x="43611" y="1164260"/>
                  </a:lnTo>
                  <a:lnTo>
                    <a:pt x="34889" y="1135917"/>
                  </a:lnTo>
                  <a:lnTo>
                    <a:pt x="26166" y="1105393"/>
                  </a:lnTo>
                  <a:lnTo>
                    <a:pt x="146096" y="1005101"/>
                  </a:lnTo>
                  <a:lnTo>
                    <a:pt x="141735" y="978938"/>
                  </a:lnTo>
                  <a:lnTo>
                    <a:pt x="139554" y="950594"/>
                  </a:lnTo>
                  <a:lnTo>
                    <a:pt x="137374" y="922251"/>
                  </a:lnTo>
                  <a:lnTo>
                    <a:pt x="135193" y="893907"/>
                  </a:lnTo>
                  <a:lnTo>
                    <a:pt x="0" y="824139"/>
                  </a:lnTo>
                  <a:lnTo>
                    <a:pt x="2181" y="789255"/>
                  </a:lnTo>
                  <a:lnTo>
                    <a:pt x="6542" y="758731"/>
                  </a:lnTo>
                  <a:lnTo>
                    <a:pt x="152637" y="715126"/>
                  </a:lnTo>
                  <a:lnTo>
                    <a:pt x="159179" y="688963"/>
                  </a:lnTo>
                  <a:lnTo>
                    <a:pt x="170082" y="660619"/>
                  </a:lnTo>
                  <a:lnTo>
                    <a:pt x="178804" y="634456"/>
                  </a:lnTo>
                  <a:lnTo>
                    <a:pt x="187526" y="606113"/>
                  </a:lnTo>
                  <a:lnTo>
                    <a:pt x="89402" y="490559"/>
                  </a:lnTo>
                  <a:lnTo>
                    <a:pt x="104666" y="462216"/>
                  </a:lnTo>
                  <a:lnTo>
                    <a:pt x="119929" y="433872"/>
                  </a:lnTo>
                  <a:lnTo>
                    <a:pt x="272567" y="449134"/>
                  </a:lnTo>
                  <a:lnTo>
                    <a:pt x="287830" y="427331"/>
                  </a:lnTo>
                  <a:lnTo>
                    <a:pt x="305275" y="405529"/>
                  </a:lnTo>
                  <a:lnTo>
                    <a:pt x="322719" y="381546"/>
                  </a:lnTo>
                  <a:lnTo>
                    <a:pt x="342344" y="361924"/>
                  </a:lnTo>
                  <a:lnTo>
                    <a:pt x="296552" y="220207"/>
                  </a:lnTo>
                  <a:lnTo>
                    <a:pt x="322719" y="198404"/>
                  </a:lnTo>
                  <a:lnTo>
                    <a:pt x="348885" y="174421"/>
                  </a:lnTo>
                  <a:lnTo>
                    <a:pt x="481898" y="248550"/>
                  </a:lnTo>
                  <a:lnTo>
                    <a:pt x="529869" y="220207"/>
                  </a:lnTo>
                  <a:lnTo>
                    <a:pt x="556036" y="207125"/>
                  </a:lnTo>
                  <a:lnTo>
                    <a:pt x="580022" y="196224"/>
                  </a:lnTo>
                  <a:lnTo>
                    <a:pt x="593105" y="45786"/>
                  </a:lnTo>
                  <a:lnTo>
                    <a:pt x="625813" y="34884"/>
                  </a:lnTo>
                  <a:lnTo>
                    <a:pt x="658521" y="26163"/>
                  </a:lnTo>
                  <a:lnTo>
                    <a:pt x="752284" y="141717"/>
                  </a:lnTo>
                  <a:lnTo>
                    <a:pt x="780631" y="137357"/>
                  </a:lnTo>
                  <a:lnTo>
                    <a:pt x="808978" y="135176"/>
                  </a:lnTo>
                  <a:lnTo>
                    <a:pt x="835144" y="132996"/>
                  </a:lnTo>
                  <a:lnTo>
                    <a:pt x="863491" y="130816"/>
                  </a:lnTo>
                  <a:close/>
                </a:path>
              </a:pathLst>
            </a:custGeom>
            <a:solidFill>
              <a:srgbClr val="D7B768"/>
            </a:solidFill>
            <a:ln w="3175" cap="flat" cmpd="sng" algn="ctr">
              <a:noFill/>
              <a:prstDash val="solid"/>
            </a:ln>
            <a:effectLst/>
            <a:extLst/>
          </p:spPr>
          <p:txBody>
            <a:bodyPr lIns="0" tIns="60958" rIns="0" bIns="60958" anchor="ctr"/>
            <a:lstStyle/>
            <a:p>
              <a:pPr algn="ctr" defTabSz="1219170" fontAlgn="base">
                <a:lnSpc>
                  <a:spcPct val="120000"/>
                </a:lnSpc>
                <a:spcBef>
                  <a:spcPts val="800"/>
                </a:spcBef>
                <a:spcAft>
                  <a:spcPts val="800"/>
                </a:spcAft>
              </a:pPr>
              <a:endParaRPr lang="en-US" sz="4000" kern="0" dirty="0">
                <a:solidFill>
                  <a:srgbClr val="5A5959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773759" y="3553559"/>
            <a:ext cx="760264" cy="762050"/>
            <a:chOff x="1387056" y="1049659"/>
            <a:chExt cx="1384744" cy="1387998"/>
          </a:xfrm>
        </p:grpSpPr>
        <p:sp>
          <p:nvSpPr>
            <p:cNvPr id="29" name="椭圆 28"/>
            <p:cNvSpPr/>
            <p:nvPr/>
          </p:nvSpPr>
          <p:spPr>
            <a:xfrm>
              <a:off x="1593456" y="1274815"/>
              <a:ext cx="971944" cy="971944"/>
            </a:xfrm>
            <a:prstGeom prst="ellipse">
              <a:avLst/>
            </a:prstGeom>
            <a:solidFill>
              <a:srgbClr val="FFF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1387056" y="1049659"/>
              <a:ext cx="1384744" cy="1387998"/>
            </a:xfrm>
            <a:custGeom>
              <a:avLst/>
              <a:gdLst/>
              <a:ahLst/>
              <a:cxnLst/>
              <a:rect l="l" t="t" r="r" b="b"/>
              <a:pathLst>
                <a:path w="1761870" h="1766012">
                  <a:moveTo>
                    <a:pt x="879802" y="296980"/>
                  </a:moveTo>
                  <a:cubicBezTo>
                    <a:pt x="556703" y="296980"/>
                    <a:pt x="294779" y="558845"/>
                    <a:pt x="294779" y="881872"/>
                  </a:cubicBezTo>
                  <a:cubicBezTo>
                    <a:pt x="294779" y="1204899"/>
                    <a:pt x="556703" y="1466764"/>
                    <a:pt x="879802" y="1466764"/>
                  </a:cubicBezTo>
                  <a:cubicBezTo>
                    <a:pt x="1202901" y="1466764"/>
                    <a:pt x="1464825" y="1204899"/>
                    <a:pt x="1464825" y="881872"/>
                  </a:cubicBezTo>
                  <a:cubicBezTo>
                    <a:pt x="1464825" y="558845"/>
                    <a:pt x="1202901" y="296980"/>
                    <a:pt x="879802" y="296980"/>
                  </a:cubicBezTo>
                  <a:close/>
                  <a:moveTo>
                    <a:pt x="931087" y="0"/>
                  </a:moveTo>
                  <a:lnTo>
                    <a:pt x="965976" y="2180"/>
                  </a:lnTo>
                  <a:lnTo>
                    <a:pt x="1000864" y="6541"/>
                  </a:lnTo>
                  <a:lnTo>
                    <a:pt x="1044475" y="148258"/>
                  </a:lnTo>
                  <a:lnTo>
                    <a:pt x="1070642" y="154799"/>
                  </a:lnTo>
                  <a:lnTo>
                    <a:pt x="1096808" y="163520"/>
                  </a:lnTo>
                  <a:lnTo>
                    <a:pt x="1122974" y="170060"/>
                  </a:lnTo>
                  <a:lnTo>
                    <a:pt x="1149141" y="180962"/>
                  </a:lnTo>
                  <a:lnTo>
                    <a:pt x="1262528" y="85030"/>
                  </a:lnTo>
                  <a:lnTo>
                    <a:pt x="1293056" y="100292"/>
                  </a:lnTo>
                  <a:lnTo>
                    <a:pt x="1323583" y="117734"/>
                  </a:lnTo>
                  <a:lnTo>
                    <a:pt x="1306139" y="265992"/>
                  </a:lnTo>
                  <a:lnTo>
                    <a:pt x="1332305" y="283434"/>
                  </a:lnTo>
                  <a:lnTo>
                    <a:pt x="1354111" y="300876"/>
                  </a:lnTo>
                  <a:lnTo>
                    <a:pt x="1373735" y="318318"/>
                  </a:lnTo>
                  <a:lnTo>
                    <a:pt x="1395541" y="337941"/>
                  </a:lnTo>
                  <a:lnTo>
                    <a:pt x="1537275" y="292155"/>
                  </a:lnTo>
                  <a:lnTo>
                    <a:pt x="1559081" y="318318"/>
                  </a:lnTo>
                  <a:lnTo>
                    <a:pt x="1580886" y="344481"/>
                  </a:lnTo>
                  <a:lnTo>
                    <a:pt x="1508928" y="477477"/>
                  </a:lnTo>
                  <a:lnTo>
                    <a:pt x="1537275" y="525443"/>
                  </a:lnTo>
                  <a:lnTo>
                    <a:pt x="1548178" y="549426"/>
                  </a:lnTo>
                  <a:lnTo>
                    <a:pt x="1561261" y="575589"/>
                  </a:lnTo>
                  <a:lnTo>
                    <a:pt x="1713899" y="588671"/>
                  </a:lnTo>
                  <a:lnTo>
                    <a:pt x="1724801" y="621375"/>
                  </a:lnTo>
                  <a:lnTo>
                    <a:pt x="1733523" y="654079"/>
                  </a:lnTo>
                  <a:lnTo>
                    <a:pt x="1613594" y="747830"/>
                  </a:lnTo>
                  <a:lnTo>
                    <a:pt x="1617955" y="776173"/>
                  </a:lnTo>
                  <a:lnTo>
                    <a:pt x="1622316" y="802336"/>
                  </a:lnTo>
                  <a:lnTo>
                    <a:pt x="1624497" y="832860"/>
                  </a:lnTo>
                  <a:lnTo>
                    <a:pt x="1624497" y="861204"/>
                  </a:lnTo>
                  <a:lnTo>
                    <a:pt x="1761870" y="930972"/>
                  </a:lnTo>
                  <a:lnTo>
                    <a:pt x="1759690" y="963676"/>
                  </a:lnTo>
                  <a:lnTo>
                    <a:pt x="1755329" y="996380"/>
                  </a:lnTo>
                  <a:lnTo>
                    <a:pt x="1607052" y="1039985"/>
                  </a:lnTo>
                  <a:lnTo>
                    <a:pt x="1600511" y="1068328"/>
                  </a:lnTo>
                  <a:lnTo>
                    <a:pt x="1591789" y="1094492"/>
                  </a:lnTo>
                  <a:lnTo>
                    <a:pt x="1583067" y="1120655"/>
                  </a:lnTo>
                  <a:lnTo>
                    <a:pt x="1574344" y="1146818"/>
                  </a:lnTo>
                  <a:lnTo>
                    <a:pt x="1676829" y="1268913"/>
                  </a:lnTo>
                  <a:lnTo>
                    <a:pt x="1661566" y="1297256"/>
                  </a:lnTo>
                  <a:lnTo>
                    <a:pt x="1648483" y="1323419"/>
                  </a:lnTo>
                  <a:lnTo>
                    <a:pt x="1489304" y="1305977"/>
                  </a:lnTo>
                  <a:lnTo>
                    <a:pt x="1474040" y="1327780"/>
                  </a:lnTo>
                  <a:lnTo>
                    <a:pt x="1456596" y="1351762"/>
                  </a:lnTo>
                  <a:lnTo>
                    <a:pt x="1436971" y="1371385"/>
                  </a:lnTo>
                  <a:lnTo>
                    <a:pt x="1419527" y="1393187"/>
                  </a:lnTo>
                  <a:lnTo>
                    <a:pt x="1467498" y="1545806"/>
                  </a:lnTo>
                  <a:lnTo>
                    <a:pt x="1443513" y="1565428"/>
                  </a:lnTo>
                  <a:lnTo>
                    <a:pt x="1419527" y="1582870"/>
                  </a:lnTo>
                  <a:lnTo>
                    <a:pt x="1279973" y="1506561"/>
                  </a:lnTo>
                  <a:lnTo>
                    <a:pt x="1232001" y="1534904"/>
                  </a:lnTo>
                  <a:lnTo>
                    <a:pt x="1205835" y="1547986"/>
                  </a:lnTo>
                  <a:lnTo>
                    <a:pt x="1181849" y="1561068"/>
                  </a:lnTo>
                  <a:lnTo>
                    <a:pt x="1166585" y="1720227"/>
                  </a:lnTo>
                  <a:lnTo>
                    <a:pt x="1138238" y="1731128"/>
                  </a:lnTo>
                  <a:lnTo>
                    <a:pt x="1109891" y="1737669"/>
                  </a:lnTo>
                  <a:lnTo>
                    <a:pt x="1007406" y="1611214"/>
                  </a:lnTo>
                  <a:lnTo>
                    <a:pt x="981240" y="1615574"/>
                  </a:lnTo>
                  <a:lnTo>
                    <a:pt x="952893" y="1619935"/>
                  </a:lnTo>
                  <a:lnTo>
                    <a:pt x="926726" y="1622115"/>
                  </a:lnTo>
                  <a:lnTo>
                    <a:pt x="898379" y="1622115"/>
                  </a:lnTo>
                  <a:lnTo>
                    <a:pt x="824241" y="1766012"/>
                  </a:lnTo>
                  <a:lnTo>
                    <a:pt x="793714" y="1763832"/>
                  </a:lnTo>
                  <a:lnTo>
                    <a:pt x="765367" y="1759471"/>
                  </a:lnTo>
                  <a:lnTo>
                    <a:pt x="717395" y="1604673"/>
                  </a:lnTo>
                  <a:lnTo>
                    <a:pt x="691229" y="1598132"/>
                  </a:lnTo>
                  <a:lnTo>
                    <a:pt x="662882" y="1591591"/>
                  </a:lnTo>
                  <a:lnTo>
                    <a:pt x="636716" y="1582870"/>
                  </a:lnTo>
                  <a:lnTo>
                    <a:pt x="610549" y="1571969"/>
                  </a:lnTo>
                  <a:lnTo>
                    <a:pt x="490620" y="1676621"/>
                  </a:lnTo>
                  <a:lnTo>
                    <a:pt x="462273" y="1663540"/>
                  </a:lnTo>
                  <a:lnTo>
                    <a:pt x="433926" y="1646098"/>
                  </a:lnTo>
                  <a:lnTo>
                    <a:pt x="451370" y="1489119"/>
                  </a:lnTo>
                  <a:lnTo>
                    <a:pt x="429565" y="1471677"/>
                  </a:lnTo>
                  <a:lnTo>
                    <a:pt x="407760" y="1454235"/>
                  </a:lnTo>
                  <a:lnTo>
                    <a:pt x="385954" y="1434612"/>
                  </a:lnTo>
                  <a:lnTo>
                    <a:pt x="366329" y="1417170"/>
                  </a:lnTo>
                  <a:lnTo>
                    <a:pt x="215873" y="1465136"/>
                  </a:lnTo>
                  <a:lnTo>
                    <a:pt x="196248" y="1441153"/>
                  </a:lnTo>
                  <a:lnTo>
                    <a:pt x="176623" y="1414990"/>
                  </a:lnTo>
                  <a:lnTo>
                    <a:pt x="252942" y="1277634"/>
                  </a:lnTo>
                  <a:lnTo>
                    <a:pt x="224595" y="1227488"/>
                  </a:lnTo>
                  <a:lnTo>
                    <a:pt x="211512" y="1203505"/>
                  </a:lnTo>
                  <a:lnTo>
                    <a:pt x="200609" y="1177342"/>
                  </a:lnTo>
                  <a:lnTo>
                    <a:pt x="43611" y="1164260"/>
                  </a:lnTo>
                  <a:lnTo>
                    <a:pt x="34889" y="1135917"/>
                  </a:lnTo>
                  <a:lnTo>
                    <a:pt x="26166" y="1105393"/>
                  </a:lnTo>
                  <a:lnTo>
                    <a:pt x="146096" y="1005101"/>
                  </a:lnTo>
                  <a:lnTo>
                    <a:pt x="141735" y="978938"/>
                  </a:lnTo>
                  <a:lnTo>
                    <a:pt x="139554" y="950594"/>
                  </a:lnTo>
                  <a:lnTo>
                    <a:pt x="137374" y="922251"/>
                  </a:lnTo>
                  <a:lnTo>
                    <a:pt x="135193" y="893907"/>
                  </a:lnTo>
                  <a:lnTo>
                    <a:pt x="0" y="824139"/>
                  </a:lnTo>
                  <a:lnTo>
                    <a:pt x="2181" y="789255"/>
                  </a:lnTo>
                  <a:lnTo>
                    <a:pt x="6542" y="758731"/>
                  </a:lnTo>
                  <a:lnTo>
                    <a:pt x="152637" y="715126"/>
                  </a:lnTo>
                  <a:lnTo>
                    <a:pt x="159179" y="688963"/>
                  </a:lnTo>
                  <a:lnTo>
                    <a:pt x="170082" y="660619"/>
                  </a:lnTo>
                  <a:lnTo>
                    <a:pt x="178804" y="634456"/>
                  </a:lnTo>
                  <a:lnTo>
                    <a:pt x="187526" y="606113"/>
                  </a:lnTo>
                  <a:lnTo>
                    <a:pt x="89402" y="490559"/>
                  </a:lnTo>
                  <a:lnTo>
                    <a:pt x="104666" y="462216"/>
                  </a:lnTo>
                  <a:lnTo>
                    <a:pt x="119929" y="433872"/>
                  </a:lnTo>
                  <a:lnTo>
                    <a:pt x="272567" y="449134"/>
                  </a:lnTo>
                  <a:lnTo>
                    <a:pt x="287830" y="427331"/>
                  </a:lnTo>
                  <a:lnTo>
                    <a:pt x="305275" y="405529"/>
                  </a:lnTo>
                  <a:lnTo>
                    <a:pt x="322719" y="381546"/>
                  </a:lnTo>
                  <a:lnTo>
                    <a:pt x="342344" y="361924"/>
                  </a:lnTo>
                  <a:lnTo>
                    <a:pt x="296552" y="220207"/>
                  </a:lnTo>
                  <a:lnTo>
                    <a:pt x="322719" y="198404"/>
                  </a:lnTo>
                  <a:lnTo>
                    <a:pt x="348885" y="174421"/>
                  </a:lnTo>
                  <a:lnTo>
                    <a:pt x="481898" y="248550"/>
                  </a:lnTo>
                  <a:lnTo>
                    <a:pt x="529869" y="220207"/>
                  </a:lnTo>
                  <a:lnTo>
                    <a:pt x="556036" y="207125"/>
                  </a:lnTo>
                  <a:lnTo>
                    <a:pt x="580022" y="196224"/>
                  </a:lnTo>
                  <a:lnTo>
                    <a:pt x="593105" y="45786"/>
                  </a:lnTo>
                  <a:lnTo>
                    <a:pt x="625813" y="34884"/>
                  </a:lnTo>
                  <a:lnTo>
                    <a:pt x="658521" y="26163"/>
                  </a:lnTo>
                  <a:lnTo>
                    <a:pt x="752284" y="141717"/>
                  </a:lnTo>
                  <a:lnTo>
                    <a:pt x="780631" y="137357"/>
                  </a:lnTo>
                  <a:lnTo>
                    <a:pt x="808978" y="135176"/>
                  </a:lnTo>
                  <a:lnTo>
                    <a:pt x="835144" y="132996"/>
                  </a:lnTo>
                  <a:lnTo>
                    <a:pt x="863491" y="130816"/>
                  </a:lnTo>
                  <a:close/>
                </a:path>
              </a:pathLst>
            </a:custGeom>
            <a:solidFill>
              <a:srgbClr val="D7B768"/>
            </a:solidFill>
            <a:ln w="3175" cap="flat" cmpd="sng" algn="ctr">
              <a:noFill/>
              <a:prstDash val="solid"/>
            </a:ln>
            <a:effectLst/>
            <a:extLst/>
          </p:spPr>
          <p:txBody>
            <a:bodyPr lIns="0" tIns="60958" rIns="0" bIns="60958" anchor="ctr"/>
            <a:lstStyle/>
            <a:p>
              <a:pPr algn="ctr" defTabSz="1219170" fontAlgn="base">
                <a:lnSpc>
                  <a:spcPct val="120000"/>
                </a:lnSpc>
                <a:spcBef>
                  <a:spcPts val="800"/>
                </a:spcBef>
                <a:spcAft>
                  <a:spcPts val="800"/>
                </a:spcAft>
              </a:pPr>
              <a:endParaRPr lang="en-US" sz="4000" kern="0" dirty="0">
                <a:solidFill>
                  <a:srgbClr val="5A5959"/>
                </a:solidFill>
                <a:latin typeface="Impact" pitchFamily="34" charset="0"/>
                <a:ea typeface="微软雅黑" pitchFamily="34" charset="-122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280253" y="2397079"/>
            <a:ext cx="1037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4B3C29"/>
                </a:solidFill>
              </a:rPr>
              <a:t>添加</a:t>
            </a:r>
            <a:endParaRPr lang="en-US" altLang="zh-CN" sz="2000" b="1" dirty="0" smtClean="0">
              <a:solidFill>
                <a:srgbClr val="4B3C29"/>
              </a:solidFill>
            </a:endParaRPr>
          </a:p>
          <a:p>
            <a:pPr algn="ctr"/>
            <a:r>
              <a:rPr lang="zh-CN" altLang="en-US" sz="2000" b="1" dirty="0" smtClean="0">
                <a:solidFill>
                  <a:srgbClr val="4B3C29"/>
                </a:solidFill>
              </a:rPr>
              <a:t>标题</a:t>
            </a:r>
            <a:endParaRPr lang="zh-CN" altLang="en-US" sz="2000" b="1" dirty="0">
              <a:solidFill>
                <a:srgbClr val="4B3C2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05700" y="1339519"/>
            <a:ext cx="46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4B3C29"/>
                </a:solidFill>
                <a:latin typeface="Broadway" panose="04040905080B02020502" pitchFamily="82" charset="0"/>
              </a:rPr>
              <a:t>01</a:t>
            </a:r>
            <a:endParaRPr lang="zh-CN" altLang="en-US" dirty="0">
              <a:solidFill>
                <a:srgbClr val="4B3C29"/>
              </a:solidFill>
              <a:latin typeface="Broadway" panose="04040905080B02020502" pitchFamily="8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67035" y="2540955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4B3C29"/>
                </a:solidFill>
                <a:latin typeface="Broadway" panose="04040905080B02020502" pitchFamily="82" charset="0"/>
              </a:rPr>
              <a:t>02</a:t>
            </a:r>
            <a:endParaRPr lang="zh-CN" altLang="en-US" dirty="0">
              <a:solidFill>
                <a:srgbClr val="4B3C29"/>
              </a:solidFill>
              <a:latin typeface="Broadway" panose="04040905080B02020502" pitchFamily="8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12478" y="3749918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4B3C29"/>
                </a:solidFill>
                <a:latin typeface="Broadway" panose="04040905080B02020502" pitchFamily="82" charset="0"/>
              </a:rPr>
              <a:t>03</a:t>
            </a:r>
            <a:endParaRPr lang="zh-CN" altLang="en-US" dirty="0">
              <a:solidFill>
                <a:srgbClr val="4B3C29"/>
              </a:solidFill>
              <a:latin typeface="Broadway" panose="04040905080B02020502" pitchFamily="82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511972" y="1217338"/>
            <a:ext cx="4372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单击此处添加文本，单击此处添加文本，单击此处添加文本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单击此处添加文本，单击此处添加文本，单击此处添加文本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016028" y="2397079"/>
            <a:ext cx="4372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单击此处添加文本，单击此处添加文本，单击此处添加文本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单击此处添加文本，单击此处添加文本，单击此处添加文本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717950" y="3620822"/>
            <a:ext cx="4372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单击此处添加文本，单击此处添加文本，单击此处添加文本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单击此处添加文本，单击此处添加文本，单击此处添加文本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 flipV="1">
            <a:off x="2456852" y="1689186"/>
            <a:ext cx="455626" cy="432048"/>
          </a:xfrm>
          <a:prstGeom prst="line">
            <a:avLst/>
          </a:prstGeom>
          <a:ln>
            <a:solidFill>
              <a:srgbClr val="4B3C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2684665" y="2751022"/>
            <a:ext cx="545367" cy="0"/>
          </a:xfrm>
          <a:prstGeom prst="line">
            <a:avLst/>
          </a:prstGeom>
          <a:ln>
            <a:solidFill>
              <a:srgbClr val="4B3C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2545946" y="3497904"/>
            <a:ext cx="358544" cy="358544"/>
          </a:xfrm>
          <a:prstGeom prst="line">
            <a:avLst/>
          </a:prstGeom>
          <a:ln>
            <a:solidFill>
              <a:srgbClr val="4B3C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14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306">
        <p14:warp/>
      </p:transition>
    </mc:Choice>
    <mc:Fallback xmlns="">
      <p:transition spd="slow" advTm="4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3" grpId="1" animBg="1"/>
      <p:bldP spid="18" grpId="0" animBg="1"/>
      <p:bldP spid="2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Freeform 4"/>
          <p:cNvSpPr>
            <a:spLocks/>
          </p:cNvSpPr>
          <p:nvPr/>
        </p:nvSpPr>
        <p:spPr bwMode="gray">
          <a:xfrm>
            <a:off x="4188778" y="3667810"/>
            <a:ext cx="1979466" cy="619060"/>
          </a:xfrm>
          <a:custGeom>
            <a:avLst/>
            <a:gdLst>
              <a:gd name="T0" fmla="*/ 385 w 1717"/>
              <a:gd name="T1" fmla="*/ 102 h 484"/>
              <a:gd name="T2" fmla="*/ 421 w 1717"/>
              <a:gd name="T3" fmla="*/ 421 h 484"/>
              <a:gd name="T4" fmla="*/ 402 w 1717"/>
              <a:gd name="T5" fmla="*/ 395 h 484"/>
              <a:gd name="T6" fmla="*/ 376 w 1717"/>
              <a:gd name="T7" fmla="*/ 429 h 484"/>
              <a:gd name="T8" fmla="*/ 349 w 1717"/>
              <a:gd name="T9" fmla="*/ 459 h 484"/>
              <a:gd name="T10" fmla="*/ 316 w 1717"/>
              <a:gd name="T11" fmla="*/ 484 h 484"/>
              <a:gd name="T12" fmla="*/ 291 w 1717"/>
              <a:gd name="T13" fmla="*/ 498 h 484"/>
              <a:gd name="T14" fmla="*/ 264 w 1717"/>
              <a:gd name="T15" fmla="*/ 505 h 484"/>
              <a:gd name="T16" fmla="*/ 238 w 1717"/>
              <a:gd name="T17" fmla="*/ 505 h 484"/>
              <a:gd name="T18" fmla="*/ 208 w 1717"/>
              <a:gd name="T19" fmla="*/ 494 h 484"/>
              <a:gd name="T20" fmla="*/ 174 w 1717"/>
              <a:gd name="T21" fmla="*/ 465 h 484"/>
              <a:gd name="T22" fmla="*/ 144 w 1717"/>
              <a:gd name="T23" fmla="*/ 433 h 484"/>
              <a:gd name="T24" fmla="*/ 118 w 1717"/>
              <a:gd name="T25" fmla="*/ 399 h 484"/>
              <a:gd name="T26" fmla="*/ 93 w 1717"/>
              <a:gd name="T27" fmla="*/ 339 h 484"/>
              <a:gd name="T28" fmla="*/ 66 w 1717"/>
              <a:gd name="T29" fmla="*/ 269 h 484"/>
              <a:gd name="T30" fmla="*/ 43 w 1717"/>
              <a:gd name="T31" fmla="*/ 199 h 484"/>
              <a:gd name="T32" fmla="*/ 28 w 1717"/>
              <a:gd name="T33" fmla="*/ 145 h 484"/>
              <a:gd name="T34" fmla="*/ 0 w 1717"/>
              <a:gd name="T35" fmla="*/ 0 h 484"/>
              <a:gd name="T36" fmla="*/ 37 w 1717"/>
              <a:gd name="T37" fmla="*/ 137 h 484"/>
              <a:gd name="T38" fmla="*/ 60 w 1717"/>
              <a:gd name="T39" fmla="*/ 199 h 484"/>
              <a:gd name="T40" fmla="*/ 83 w 1717"/>
              <a:gd name="T41" fmla="*/ 244 h 484"/>
              <a:gd name="T42" fmla="*/ 108 w 1717"/>
              <a:gd name="T43" fmla="*/ 280 h 484"/>
              <a:gd name="T44" fmla="*/ 134 w 1717"/>
              <a:gd name="T45" fmla="*/ 306 h 484"/>
              <a:gd name="T46" fmla="*/ 157 w 1717"/>
              <a:gd name="T47" fmla="*/ 322 h 484"/>
              <a:gd name="T48" fmla="*/ 184 w 1717"/>
              <a:gd name="T49" fmla="*/ 331 h 484"/>
              <a:gd name="T50" fmla="*/ 208 w 1717"/>
              <a:gd name="T51" fmla="*/ 331 h 484"/>
              <a:gd name="T52" fmla="*/ 244 w 1717"/>
              <a:gd name="T53" fmla="*/ 324 h 484"/>
              <a:gd name="T54" fmla="*/ 272 w 1717"/>
              <a:gd name="T55" fmla="*/ 309 h 484"/>
              <a:gd name="T56" fmla="*/ 302 w 1717"/>
              <a:gd name="T57" fmla="*/ 287 h 484"/>
              <a:gd name="T58" fmla="*/ 332 w 1717"/>
              <a:gd name="T59" fmla="*/ 258 h 484"/>
              <a:gd name="T60" fmla="*/ 360 w 1717"/>
              <a:gd name="T61" fmla="*/ 222 h 484"/>
              <a:gd name="T62" fmla="*/ 391 w 1717"/>
              <a:gd name="T63" fmla="*/ 166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5"/>
          <p:cNvSpPr>
            <a:spLocks/>
          </p:cNvSpPr>
          <p:nvPr/>
        </p:nvSpPr>
        <p:spPr bwMode="gray">
          <a:xfrm rot="3600000">
            <a:off x="3010695" y="3412065"/>
            <a:ext cx="1978194" cy="617788"/>
          </a:xfrm>
          <a:custGeom>
            <a:avLst/>
            <a:gdLst>
              <a:gd name="T0" fmla="*/ 382 w 1717"/>
              <a:gd name="T1" fmla="*/ 102 h 484"/>
              <a:gd name="T2" fmla="*/ 417 w 1717"/>
              <a:gd name="T3" fmla="*/ 408 h 484"/>
              <a:gd name="T4" fmla="*/ 399 w 1717"/>
              <a:gd name="T5" fmla="*/ 382 h 484"/>
              <a:gd name="T6" fmla="*/ 373 w 1717"/>
              <a:gd name="T7" fmla="*/ 416 h 484"/>
              <a:gd name="T8" fmla="*/ 346 w 1717"/>
              <a:gd name="T9" fmla="*/ 446 h 484"/>
              <a:gd name="T10" fmla="*/ 314 w 1717"/>
              <a:gd name="T11" fmla="*/ 471 h 484"/>
              <a:gd name="T12" fmla="*/ 289 w 1717"/>
              <a:gd name="T13" fmla="*/ 485 h 484"/>
              <a:gd name="T14" fmla="*/ 262 w 1717"/>
              <a:gd name="T15" fmla="*/ 492 h 484"/>
              <a:gd name="T16" fmla="*/ 236 w 1717"/>
              <a:gd name="T17" fmla="*/ 492 h 484"/>
              <a:gd name="T18" fmla="*/ 208 w 1717"/>
              <a:gd name="T19" fmla="*/ 481 h 484"/>
              <a:gd name="T20" fmla="*/ 172 w 1717"/>
              <a:gd name="T21" fmla="*/ 452 h 484"/>
              <a:gd name="T22" fmla="*/ 143 w 1717"/>
              <a:gd name="T23" fmla="*/ 420 h 484"/>
              <a:gd name="T24" fmla="*/ 117 w 1717"/>
              <a:gd name="T25" fmla="*/ 386 h 484"/>
              <a:gd name="T26" fmla="*/ 93 w 1717"/>
              <a:gd name="T27" fmla="*/ 339 h 484"/>
              <a:gd name="T28" fmla="*/ 66 w 1717"/>
              <a:gd name="T29" fmla="*/ 269 h 484"/>
              <a:gd name="T30" fmla="*/ 43 w 1717"/>
              <a:gd name="T31" fmla="*/ 186 h 484"/>
              <a:gd name="T32" fmla="*/ 28 w 1717"/>
              <a:gd name="T33" fmla="*/ 132 h 484"/>
              <a:gd name="T34" fmla="*/ 0 w 1717"/>
              <a:gd name="T35" fmla="*/ 0 h 484"/>
              <a:gd name="T36" fmla="*/ 36 w 1717"/>
              <a:gd name="T37" fmla="*/ 124 h 484"/>
              <a:gd name="T38" fmla="*/ 60 w 1717"/>
              <a:gd name="T39" fmla="*/ 186 h 484"/>
              <a:gd name="T40" fmla="*/ 82 w 1717"/>
              <a:gd name="T41" fmla="*/ 231 h 484"/>
              <a:gd name="T42" fmla="*/ 107 w 1717"/>
              <a:gd name="T43" fmla="*/ 280 h 484"/>
              <a:gd name="T44" fmla="*/ 132 w 1717"/>
              <a:gd name="T45" fmla="*/ 306 h 484"/>
              <a:gd name="T46" fmla="*/ 156 w 1717"/>
              <a:gd name="T47" fmla="*/ 322 h 484"/>
              <a:gd name="T48" fmla="*/ 183 w 1717"/>
              <a:gd name="T49" fmla="*/ 331 h 484"/>
              <a:gd name="T50" fmla="*/ 208 w 1717"/>
              <a:gd name="T51" fmla="*/ 331 h 484"/>
              <a:gd name="T52" fmla="*/ 241 w 1717"/>
              <a:gd name="T53" fmla="*/ 324 h 484"/>
              <a:gd name="T54" fmla="*/ 270 w 1717"/>
              <a:gd name="T55" fmla="*/ 309 h 484"/>
              <a:gd name="T56" fmla="*/ 299 w 1717"/>
              <a:gd name="T57" fmla="*/ 287 h 484"/>
              <a:gd name="T58" fmla="*/ 329 w 1717"/>
              <a:gd name="T59" fmla="*/ 258 h 484"/>
              <a:gd name="T60" fmla="*/ 358 w 1717"/>
              <a:gd name="T61" fmla="*/ 209 h 484"/>
              <a:gd name="T62" fmla="*/ 387 w 1717"/>
              <a:gd name="T63" fmla="*/ 153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6"/>
          <p:cNvSpPr>
            <a:spLocks/>
          </p:cNvSpPr>
          <p:nvPr/>
        </p:nvSpPr>
        <p:spPr bwMode="gray">
          <a:xfrm rot="7200000">
            <a:off x="2682082" y="2111902"/>
            <a:ext cx="1978194" cy="617788"/>
          </a:xfrm>
          <a:custGeom>
            <a:avLst/>
            <a:gdLst>
              <a:gd name="T0" fmla="*/ 382 w 1717"/>
              <a:gd name="T1" fmla="*/ 102 h 484"/>
              <a:gd name="T2" fmla="*/ 417 w 1717"/>
              <a:gd name="T3" fmla="*/ 408 h 484"/>
              <a:gd name="T4" fmla="*/ 399 w 1717"/>
              <a:gd name="T5" fmla="*/ 382 h 484"/>
              <a:gd name="T6" fmla="*/ 373 w 1717"/>
              <a:gd name="T7" fmla="*/ 416 h 484"/>
              <a:gd name="T8" fmla="*/ 346 w 1717"/>
              <a:gd name="T9" fmla="*/ 446 h 484"/>
              <a:gd name="T10" fmla="*/ 314 w 1717"/>
              <a:gd name="T11" fmla="*/ 471 h 484"/>
              <a:gd name="T12" fmla="*/ 289 w 1717"/>
              <a:gd name="T13" fmla="*/ 485 h 484"/>
              <a:gd name="T14" fmla="*/ 262 w 1717"/>
              <a:gd name="T15" fmla="*/ 492 h 484"/>
              <a:gd name="T16" fmla="*/ 236 w 1717"/>
              <a:gd name="T17" fmla="*/ 492 h 484"/>
              <a:gd name="T18" fmla="*/ 208 w 1717"/>
              <a:gd name="T19" fmla="*/ 481 h 484"/>
              <a:gd name="T20" fmla="*/ 172 w 1717"/>
              <a:gd name="T21" fmla="*/ 452 h 484"/>
              <a:gd name="T22" fmla="*/ 143 w 1717"/>
              <a:gd name="T23" fmla="*/ 420 h 484"/>
              <a:gd name="T24" fmla="*/ 117 w 1717"/>
              <a:gd name="T25" fmla="*/ 386 h 484"/>
              <a:gd name="T26" fmla="*/ 93 w 1717"/>
              <a:gd name="T27" fmla="*/ 339 h 484"/>
              <a:gd name="T28" fmla="*/ 66 w 1717"/>
              <a:gd name="T29" fmla="*/ 269 h 484"/>
              <a:gd name="T30" fmla="*/ 43 w 1717"/>
              <a:gd name="T31" fmla="*/ 186 h 484"/>
              <a:gd name="T32" fmla="*/ 28 w 1717"/>
              <a:gd name="T33" fmla="*/ 132 h 484"/>
              <a:gd name="T34" fmla="*/ 0 w 1717"/>
              <a:gd name="T35" fmla="*/ 0 h 484"/>
              <a:gd name="T36" fmla="*/ 36 w 1717"/>
              <a:gd name="T37" fmla="*/ 124 h 484"/>
              <a:gd name="T38" fmla="*/ 60 w 1717"/>
              <a:gd name="T39" fmla="*/ 186 h 484"/>
              <a:gd name="T40" fmla="*/ 82 w 1717"/>
              <a:gd name="T41" fmla="*/ 231 h 484"/>
              <a:gd name="T42" fmla="*/ 107 w 1717"/>
              <a:gd name="T43" fmla="*/ 280 h 484"/>
              <a:gd name="T44" fmla="*/ 132 w 1717"/>
              <a:gd name="T45" fmla="*/ 306 h 484"/>
              <a:gd name="T46" fmla="*/ 156 w 1717"/>
              <a:gd name="T47" fmla="*/ 322 h 484"/>
              <a:gd name="T48" fmla="*/ 183 w 1717"/>
              <a:gd name="T49" fmla="*/ 331 h 484"/>
              <a:gd name="T50" fmla="*/ 208 w 1717"/>
              <a:gd name="T51" fmla="*/ 331 h 484"/>
              <a:gd name="T52" fmla="*/ 241 w 1717"/>
              <a:gd name="T53" fmla="*/ 324 h 484"/>
              <a:gd name="T54" fmla="*/ 270 w 1717"/>
              <a:gd name="T55" fmla="*/ 309 h 484"/>
              <a:gd name="T56" fmla="*/ 299 w 1717"/>
              <a:gd name="T57" fmla="*/ 287 h 484"/>
              <a:gd name="T58" fmla="*/ 329 w 1717"/>
              <a:gd name="T59" fmla="*/ 258 h 484"/>
              <a:gd name="T60" fmla="*/ 358 w 1717"/>
              <a:gd name="T61" fmla="*/ 209 h 484"/>
              <a:gd name="T62" fmla="*/ 387 w 1717"/>
              <a:gd name="T63" fmla="*/ 153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7"/>
          <p:cNvSpPr>
            <a:spLocks/>
          </p:cNvSpPr>
          <p:nvPr/>
        </p:nvSpPr>
        <p:spPr bwMode="gray">
          <a:xfrm rot="10800000">
            <a:off x="3306126" y="1238777"/>
            <a:ext cx="1979468" cy="617788"/>
          </a:xfrm>
          <a:custGeom>
            <a:avLst/>
            <a:gdLst>
              <a:gd name="T0" fmla="*/ 385 w 1717"/>
              <a:gd name="T1" fmla="*/ 102 h 484"/>
              <a:gd name="T2" fmla="*/ 421 w 1717"/>
              <a:gd name="T3" fmla="*/ 408 h 484"/>
              <a:gd name="T4" fmla="*/ 402 w 1717"/>
              <a:gd name="T5" fmla="*/ 382 h 484"/>
              <a:gd name="T6" fmla="*/ 376 w 1717"/>
              <a:gd name="T7" fmla="*/ 416 h 484"/>
              <a:gd name="T8" fmla="*/ 349 w 1717"/>
              <a:gd name="T9" fmla="*/ 446 h 484"/>
              <a:gd name="T10" fmla="*/ 316 w 1717"/>
              <a:gd name="T11" fmla="*/ 471 h 484"/>
              <a:gd name="T12" fmla="*/ 291 w 1717"/>
              <a:gd name="T13" fmla="*/ 485 h 484"/>
              <a:gd name="T14" fmla="*/ 264 w 1717"/>
              <a:gd name="T15" fmla="*/ 492 h 484"/>
              <a:gd name="T16" fmla="*/ 238 w 1717"/>
              <a:gd name="T17" fmla="*/ 492 h 484"/>
              <a:gd name="T18" fmla="*/ 208 w 1717"/>
              <a:gd name="T19" fmla="*/ 481 h 484"/>
              <a:gd name="T20" fmla="*/ 174 w 1717"/>
              <a:gd name="T21" fmla="*/ 452 h 484"/>
              <a:gd name="T22" fmla="*/ 144 w 1717"/>
              <a:gd name="T23" fmla="*/ 420 h 484"/>
              <a:gd name="T24" fmla="*/ 118 w 1717"/>
              <a:gd name="T25" fmla="*/ 386 h 484"/>
              <a:gd name="T26" fmla="*/ 93 w 1717"/>
              <a:gd name="T27" fmla="*/ 339 h 484"/>
              <a:gd name="T28" fmla="*/ 66 w 1717"/>
              <a:gd name="T29" fmla="*/ 269 h 484"/>
              <a:gd name="T30" fmla="*/ 43 w 1717"/>
              <a:gd name="T31" fmla="*/ 186 h 484"/>
              <a:gd name="T32" fmla="*/ 28 w 1717"/>
              <a:gd name="T33" fmla="*/ 132 h 484"/>
              <a:gd name="T34" fmla="*/ 0 w 1717"/>
              <a:gd name="T35" fmla="*/ 0 h 484"/>
              <a:gd name="T36" fmla="*/ 37 w 1717"/>
              <a:gd name="T37" fmla="*/ 124 h 484"/>
              <a:gd name="T38" fmla="*/ 60 w 1717"/>
              <a:gd name="T39" fmla="*/ 186 h 484"/>
              <a:gd name="T40" fmla="*/ 83 w 1717"/>
              <a:gd name="T41" fmla="*/ 231 h 484"/>
              <a:gd name="T42" fmla="*/ 108 w 1717"/>
              <a:gd name="T43" fmla="*/ 280 h 484"/>
              <a:gd name="T44" fmla="*/ 134 w 1717"/>
              <a:gd name="T45" fmla="*/ 306 h 484"/>
              <a:gd name="T46" fmla="*/ 157 w 1717"/>
              <a:gd name="T47" fmla="*/ 322 h 484"/>
              <a:gd name="T48" fmla="*/ 184 w 1717"/>
              <a:gd name="T49" fmla="*/ 331 h 484"/>
              <a:gd name="T50" fmla="*/ 208 w 1717"/>
              <a:gd name="T51" fmla="*/ 331 h 484"/>
              <a:gd name="T52" fmla="*/ 244 w 1717"/>
              <a:gd name="T53" fmla="*/ 324 h 484"/>
              <a:gd name="T54" fmla="*/ 272 w 1717"/>
              <a:gd name="T55" fmla="*/ 309 h 484"/>
              <a:gd name="T56" fmla="*/ 302 w 1717"/>
              <a:gd name="T57" fmla="*/ 287 h 484"/>
              <a:gd name="T58" fmla="*/ 332 w 1717"/>
              <a:gd name="T59" fmla="*/ 258 h 484"/>
              <a:gd name="T60" fmla="*/ 360 w 1717"/>
              <a:gd name="T61" fmla="*/ 209 h 484"/>
              <a:gd name="T62" fmla="*/ 391 w 1717"/>
              <a:gd name="T63" fmla="*/ 153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8"/>
          <p:cNvSpPr>
            <a:spLocks/>
          </p:cNvSpPr>
          <p:nvPr/>
        </p:nvSpPr>
        <p:spPr bwMode="gray">
          <a:xfrm rot="14400000">
            <a:off x="4556920" y="1534052"/>
            <a:ext cx="1978194" cy="617788"/>
          </a:xfrm>
          <a:custGeom>
            <a:avLst/>
            <a:gdLst>
              <a:gd name="T0" fmla="*/ 382 w 1717"/>
              <a:gd name="T1" fmla="*/ 102 h 484"/>
              <a:gd name="T2" fmla="*/ 417 w 1717"/>
              <a:gd name="T3" fmla="*/ 408 h 484"/>
              <a:gd name="T4" fmla="*/ 399 w 1717"/>
              <a:gd name="T5" fmla="*/ 382 h 484"/>
              <a:gd name="T6" fmla="*/ 373 w 1717"/>
              <a:gd name="T7" fmla="*/ 416 h 484"/>
              <a:gd name="T8" fmla="*/ 346 w 1717"/>
              <a:gd name="T9" fmla="*/ 446 h 484"/>
              <a:gd name="T10" fmla="*/ 314 w 1717"/>
              <a:gd name="T11" fmla="*/ 471 h 484"/>
              <a:gd name="T12" fmla="*/ 289 w 1717"/>
              <a:gd name="T13" fmla="*/ 485 h 484"/>
              <a:gd name="T14" fmla="*/ 262 w 1717"/>
              <a:gd name="T15" fmla="*/ 492 h 484"/>
              <a:gd name="T16" fmla="*/ 236 w 1717"/>
              <a:gd name="T17" fmla="*/ 492 h 484"/>
              <a:gd name="T18" fmla="*/ 208 w 1717"/>
              <a:gd name="T19" fmla="*/ 481 h 484"/>
              <a:gd name="T20" fmla="*/ 172 w 1717"/>
              <a:gd name="T21" fmla="*/ 452 h 484"/>
              <a:gd name="T22" fmla="*/ 143 w 1717"/>
              <a:gd name="T23" fmla="*/ 420 h 484"/>
              <a:gd name="T24" fmla="*/ 117 w 1717"/>
              <a:gd name="T25" fmla="*/ 386 h 484"/>
              <a:gd name="T26" fmla="*/ 93 w 1717"/>
              <a:gd name="T27" fmla="*/ 339 h 484"/>
              <a:gd name="T28" fmla="*/ 66 w 1717"/>
              <a:gd name="T29" fmla="*/ 269 h 484"/>
              <a:gd name="T30" fmla="*/ 43 w 1717"/>
              <a:gd name="T31" fmla="*/ 186 h 484"/>
              <a:gd name="T32" fmla="*/ 28 w 1717"/>
              <a:gd name="T33" fmla="*/ 132 h 484"/>
              <a:gd name="T34" fmla="*/ 0 w 1717"/>
              <a:gd name="T35" fmla="*/ 0 h 484"/>
              <a:gd name="T36" fmla="*/ 36 w 1717"/>
              <a:gd name="T37" fmla="*/ 124 h 484"/>
              <a:gd name="T38" fmla="*/ 60 w 1717"/>
              <a:gd name="T39" fmla="*/ 186 h 484"/>
              <a:gd name="T40" fmla="*/ 82 w 1717"/>
              <a:gd name="T41" fmla="*/ 231 h 484"/>
              <a:gd name="T42" fmla="*/ 107 w 1717"/>
              <a:gd name="T43" fmla="*/ 280 h 484"/>
              <a:gd name="T44" fmla="*/ 132 w 1717"/>
              <a:gd name="T45" fmla="*/ 306 h 484"/>
              <a:gd name="T46" fmla="*/ 156 w 1717"/>
              <a:gd name="T47" fmla="*/ 322 h 484"/>
              <a:gd name="T48" fmla="*/ 183 w 1717"/>
              <a:gd name="T49" fmla="*/ 331 h 484"/>
              <a:gd name="T50" fmla="*/ 208 w 1717"/>
              <a:gd name="T51" fmla="*/ 331 h 484"/>
              <a:gd name="T52" fmla="*/ 241 w 1717"/>
              <a:gd name="T53" fmla="*/ 324 h 484"/>
              <a:gd name="T54" fmla="*/ 270 w 1717"/>
              <a:gd name="T55" fmla="*/ 309 h 484"/>
              <a:gd name="T56" fmla="*/ 299 w 1717"/>
              <a:gd name="T57" fmla="*/ 287 h 484"/>
              <a:gd name="T58" fmla="*/ 329 w 1717"/>
              <a:gd name="T59" fmla="*/ 258 h 484"/>
              <a:gd name="T60" fmla="*/ 358 w 1717"/>
              <a:gd name="T61" fmla="*/ 209 h 484"/>
              <a:gd name="T62" fmla="*/ 387 w 1717"/>
              <a:gd name="T63" fmla="*/ 153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9"/>
          <p:cNvSpPr>
            <a:spLocks/>
          </p:cNvSpPr>
          <p:nvPr/>
        </p:nvSpPr>
        <p:spPr bwMode="gray">
          <a:xfrm rot="18000000">
            <a:off x="4887278" y="2748647"/>
            <a:ext cx="1979466" cy="619060"/>
          </a:xfrm>
          <a:custGeom>
            <a:avLst/>
            <a:gdLst>
              <a:gd name="T0" fmla="*/ 385 w 1717"/>
              <a:gd name="T1" fmla="*/ 102 h 484"/>
              <a:gd name="T2" fmla="*/ 421 w 1717"/>
              <a:gd name="T3" fmla="*/ 421 h 484"/>
              <a:gd name="T4" fmla="*/ 402 w 1717"/>
              <a:gd name="T5" fmla="*/ 395 h 484"/>
              <a:gd name="T6" fmla="*/ 376 w 1717"/>
              <a:gd name="T7" fmla="*/ 429 h 484"/>
              <a:gd name="T8" fmla="*/ 349 w 1717"/>
              <a:gd name="T9" fmla="*/ 459 h 484"/>
              <a:gd name="T10" fmla="*/ 316 w 1717"/>
              <a:gd name="T11" fmla="*/ 484 h 484"/>
              <a:gd name="T12" fmla="*/ 291 w 1717"/>
              <a:gd name="T13" fmla="*/ 498 h 484"/>
              <a:gd name="T14" fmla="*/ 264 w 1717"/>
              <a:gd name="T15" fmla="*/ 505 h 484"/>
              <a:gd name="T16" fmla="*/ 238 w 1717"/>
              <a:gd name="T17" fmla="*/ 505 h 484"/>
              <a:gd name="T18" fmla="*/ 208 w 1717"/>
              <a:gd name="T19" fmla="*/ 494 h 484"/>
              <a:gd name="T20" fmla="*/ 174 w 1717"/>
              <a:gd name="T21" fmla="*/ 465 h 484"/>
              <a:gd name="T22" fmla="*/ 144 w 1717"/>
              <a:gd name="T23" fmla="*/ 433 h 484"/>
              <a:gd name="T24" fmla="*/ 118 w 1717"/>
              <a:gd name="T25" fmla="*/ 399 h 484"/>
              <a:gd name="T26" fmla="*/ 93 w 1717"/>
              <a:gd name="T27" fmla="*/ 339 h 484"/>
              <a:gd name="T28" fmla="*/ 66 w 1717"/>
              <a:gd name="T29" fmla="*/ 269 h 484"/>
              <a:gd name="T30" fmla="*/ 43 w 1717"/>
              <a:gd name="T31" fmla="*/ 199 h 484"/>
              <a:gd name="T32" fmla="*/ 28 w 1717"/>
              <a:gd name="T33" fmla="*/ 145 h 484"/>
              <a:gd name="T34" fmla="*/ 0 w 1717"/>
              <a:gd name="T35" fmla="*/ 0 h 484"/>
              <a:gd name="T36" fmla="*/ 37 w 1717"/>
              <a:gd name="T37" fmla="*/ 137 h 484"/>
              <a:gd name="T38" fmla="*/ 60 w 1717"/>
              <a:gd name="T39" fmla="*/ 199 h 484"/>
              <a:gd name="T40" fmla="*/ 83 w 1717"/>
              <a:gd name="T41" fmla="*/ 244 h 484"/>
              <a:gd name="T42" fmla="*/ 108 w 1717"/>
              <a:gd name="T43" fmla="*/ 280 h 484"/>
              <a:gd name="T44" fmla="*/ 134 w 1717"/>
              <a:gd name="T45" fmla="*/ 306 h 484"/>
              <a:gd name="T46" fmla="*/ 157 w 1717"/>
              <a:gd name="T47" fmla="*/ 322 h 484"/>
              <a:gd name="T48" fmla="*/ 184 w 1717"/>
              <a:gd name="T49" fmla="*/ 331 h 484"/>
              <a:gd name="T50" fmla="*/ 208 w 1717"/>
              <a:gd name="T51" fmla="*/ 331 h 484"/>
              <a:gd name="T52" fmla="*/ 244 w 1717"/>
              <a:gd name="T53" fmla="*/ 324 h 484"/>
              <a:gd name="T54" fmla="*/ 272 w 1717"/>
              <a:gd name="T55" fmla="*/ 309 h 484"/>
              <a:gd name="T56" fmla="*/ 302 w 1717"/>
              <a:gd name="T57" fmla="*/ 287 h 484"/>
              <a:gd name="T58" fmla="*/ 332 w 1717"/>
              <a:gd name="T59" fmla="*/ 258 h 484"/>
              <a:gd name="T60" fmla="*/ 360 w 1717"/>
              <a:gd name="T61" fmla="*/ 222 h 484"/>
              <a:gd name="T62" fmla="*/ 391 w 1717"/>
              <a:gd name="T63" fmla="*/ 166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293117" y="1350657"/>
            <a:ext cx="1944616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rgbClr val="4B3C29"/>
                </a:solidFill>
                <a:latin typeface="微软雅黑" pitchFamily="34" charset="-122"/>
                <a:ea typeface="微软雅黑" pitchFamily="34" charset="-122"/>
              </a:rPr>
              <a:t>单击此处添加文本</a:t>
            </a:r>
          </a:p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rgbClr val="4B3C29"/>
                </a:solidFill>
                <a:latin typeface="微软雅黑" pitchFamily="34" charset="-122"/>
                <a:ea typeface="微软雅黑" pitchFamily="34" charset="-122"/>
              </a:rPr>
              <a:t>单击此处添加文本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7624" y="2919618"/>
            <a:ext cx="1944616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rgbClr val="4B3C29"/>
                </a:solidFill>
                <a:latin typeface="微软雅黑" pitchFamily="34" charset="-122"/>
                <a:ea typeface="微软雅黑" pitchFamily="34" charset="-122"/>
              </a:rPr>
              <a:t>单击此处添加文本</a:t>
            </a:r>
          </a:p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rgbClr val="4B3C29"/>
                </a:solidFill>
                <a:latin typeface="微软雅黑" pitchFamily="34" charset="-122"/>
                <a:ea typeface="微软雅黑" pitchFamily="34" charset="-122"/>
              </a:rPr>
              <a:t>单击此处添加文本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2444" y="4040947"/>
            <a:ext cx="1944616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rgbClr val="4B3C29"/>
                </a:solidFill>
                <a:latin typeface="微软雅黑" pitchFamily="34" charset="-122"/>
                <a:ea typeface="微软雅黑" pitchFamily="34" charset="-122"/>
              </a:rPr>
              <a:t>单击此处添加文本</a:t>
            </a:r>
          </a:p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rgbClr val="4B3C29"/>
                </a:solidFill>
                <a:latin typeface="微软雅黑" pitchFamily="34" charset="-122"/>
                <a:ea typeface="微软雅黑" pitchFamily="34" charset="-122"/>
              </a:rPr>
              <a:t>单击此处添加文本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0772" y="3510503"/>
            <a:ext cx="1944616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4B3C29"/>
                </a:solidFill>
                <a:latin typeface="微软雅黑" pitchFamily="34" charset="-122"/>
                <a:ea typeface="微软雅黑" pitchFamily="34" charset="-122"/>
              </a:rPr>
              <a:t>单击此处添加文本</a:t>
            </a: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4B3C29"/>
                </a:solidFill>
                <a:latin typeface="微软雅黑" pitchFamily="34" charset="-122"/>
                <a:ea typeface="微软雅黑" pitchFamily="34" charset="-122"/>
              </a:rPr>
              <a:t>单击此处添加文本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9597" y="2083165"/>
            <a:ext cx="1944616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4B3C29"/>
                </a:solidFill>
                <a:latin typeface="微软雅黑" pitchFamily="34" charset="-122"/>
                <a:ea typeface="微软雅黑" pitchFamily="34" charset="-122"/>
              </a:rPr>
              <a:t>单击此处添加文本</a:t>
            </a: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4B3C29"/>
                </a:solidFill>
                <a:latin typeface="微软雅黑" pitchFamily="34" charset="-122"/>
                <a:ea typeface="微软雅黑" pitchFamily="34" charset="-122"/>
              </a:rPr>
              <a:t>单击此处添加文本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35273" y="679290"/>
            <a:ext cx="1944616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4B3C29"/>
                </a:solidFill>
                <a:latin typeface="微软雅黑" pitchFamily="34" charset="-122"/>
                <a:ea typeface="微软雅黑" pitchFamily="34" charset="-122"/>
              </a:rPr>
              <a:t>单击此处添加文本</a:t>
            </a: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4B3C29"/>
                </a:solidFill>
                <a:latin typeface="微软雅黑" pitchFamily="34" charset="-122"/>
                <a:ea typeface="微软雅黑" pitchFamily="34" charset="-122"/>
              </a:rPr>
              <a:t>单击此处添加文本</a:t>
            </a:r>
          </a:p>
        </p:txBody>
      </p:sp>
      <p:sp>
        <p:nvSpPr>
          <p:cNvPr id="16" name="Freeform 4"/>
          <p:cNvSpPr>
            <a:spLocks/>
          </p:cNvSpPr>
          <p:nvPr/>
        </p:nvSpPr>
        <p:spPr bwMode="auto">
          <a:xfrm>
            <a:off x="3812501" y="1786099"/>
            <a:ext cx="1922772" cy="1922342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5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6" y="921940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5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rgbClr val="D7B768"/>
          </a:solidFill>
          <a:ln w="3175" cap="flat" cmpd="sng" algn="ctr">
            <a:noFill/>
            <a:prstDash val="solid"/>
          </a:ln>
          <a:effectLst/>
          <a:extLst/>
        </p:spPr>
        <p:txBody>
          <a:bodyPr lIns="0" tIns="60958" rIns="0" bIns="609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defRPr/>
            </a:pPr>
            <a:endParaRPr lang="en-US" sz="4000" kern="0" dirty="0">
              <a:solidFill>
                <a:srgbClr val="5A5959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7349" y="2419676"/>
            <a:ext cx="1037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4B3C29"/>
                </a:solidFill>
              </a:rPr>
              <a:t>添加</a:t>
            </a:r>
            <a:endParaRPr lang="en-US" altLang="zh-CN" sz="2000" b="1" dirty="0" smtClean="0">
              <a:solidFill>
                <a:srgbClr val="4B3C29"/>
              </a:solidFill>
            </a:endParaRPr>
          </a:p>
          <a:p>
            <a:pPr algn="ctr"/>
            <a:r>
              <a:rPr lang="zh-CN" altLang="en-US" sz="2000" b="1" dirty="0" smtClean="0">
                <a:solidFill>
                  <a:srgbClr val="4B3C29"/>
                </a:solidFill>
              </a:rPr>
              <a:t>标题</a:t>
            </a:r>
            <a:endParaRPr lang="zh-CN" altLang="en-US" sz="2000" b="1" dirty="0">
              <a:solidFill>
                <a:srgbClr val="4B3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8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212">
        <p14:warp/>
      </p:transition>
    </mc:Choice>
    <mc:Fallback xmlns="">
      <p:transition spd="slow" advTm="42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6" grpId="0" animBg="1"/>
      <p:bldP spid="16" grpId="1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e3c8cb41ee9236df6b9c1485e9bae2ae4357bc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1284</Words>
  <Application>Microsoft Office PowerPoint</Application>
  <PresentationFormat>全屏显示(16:9)</PresentationFormat>
  <Paragraphs>233</Paragraphs>
  <Slides>23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宋体</vt:lpstr>
      <vt:lpstr>微软雅黑</vt:lpstr>
      <vt:lpstr>Arial</vt:lpstr>
      <vt:lpstr>Broadway</vt:lpstr>
      <vt:lpstr>Calibri</vt:lpstr>
      <vt:lpstr>Calibri Light</vt:lpstr>
      <vt:lpstr>Impact</vt:lpstr>
      <vt:lpstr>Times New Roman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42</cp:revision>
  <dcterms:created xsi:type="dcterms:W3CDTF">2014-01-24T11:37:25Z</dcterms:created>
  <dcterms:modified xsi:type="dcterms:W3CDTF">2016-11-06T09:22:30Z</dcterms:modified>
  <cp:category>锐旗设计；https://9ppt.taobao.com</cp:category>
</cp:coreProperties>
</file>